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80" r:id="rId2"/>
    <p:sldId id="281" r:id="rId3"/>
    <p:sldId id="283" r:id="rId4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vol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663300"/>
    <a:srgbClr val="CC6600"/>
    <a:srgbClr val="CC99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9" autoAdjust="0"/>
    <p:restoredTop sz="94667" autoAdjust="0"/>
  </p:normalViewPr>
  <p:slideViewPr>
    <p:cSldViewPr>
      <p:cViewPr varScale="1">
        <p:scale>
          <a:sx n="98" d="100"/>
          <a:sy n="98" d="100"/>
        </p:scale>
        <p:origin x="11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194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</p:grpSp>
      <p:sp>
        <p:nvSpPr>
          <p:cNvPr id="19560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19560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3367F-9382-417F-8C98-9616435EE8E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528CE-0728-40EC-B818-11BEA6C19A4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E6B72-60A8-44B6-A4CB-AAB1AABB325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C81DF-F62B-4273-9AF8-498F198C532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ABF2A-1445-4F75-8924-7E05EF6798D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3DD11-6714-45B9-9702-127D6498CA0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9A9C4-D118-4ED8-A44E-61BC17BC7FB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5A1ED-3716-4F28-AE7F-6FC7AE49E47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B61FD-BB5B-458E-BFA3-5D6DC07F777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13ADF-4A72-45BF-A03B-39744B6F544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AF952-5A3F-4372-AFA5-27332B636AB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9456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6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6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6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6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6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6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7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7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7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7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7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7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7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7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7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7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  <p:sp>
          <p:nvSpPr>
            <p:cNvPr id="19458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>
                <a:cs typeface="+mn-cs"/>
              </a:endParaRPr>
            </a:p>
          </p:txBody>
        </p:sp>
      </p:grpSp>
      <p:sp>
        <p:nvSpPr>
          <p:cNvPr id="19458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9458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19458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9458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9458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FE919C7D-1406-4AB4-8A60-166FD9CFCE8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400" i="1" dirty="0">
                <a:effectLst/>
              </a:rPr>
              <a:t>Stredná odborná škola Jarmočná 108,  064 01  Stará Ľubovňa </a:t>
            </a:r>
            <a:endParaRPr lang="sk-SK" sz="2400" dirty="0">
              <a:effectLst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90157"/>
          </a:xfrm>
        </p:spPr>
        <p:txBody>
          <a:bodyPr/>
          <a:lstStyle/>
          <a:p>
            <a:pPr algn="ctr"/>
            <a:endParaRPr lang="sk-SK" sz="2800" b="1" dirty="0" smtClean="0">
              <a:solidFill>
                <a:schemeClr val="accent5">
                  <a:lumMod val="25000"/>
                </a:schemeClr>
              </a:solidFill>
              <a:effectLst/>
            </a:endParaRPr>
          </a:p>
          <a:p>
            <a:pPr marL="0" indent="0" algn="ctr">
              <a:buNone/>
            </a:pPr>
            <a:r>
              <a:rPr lang="sk-SK" sz="2800" b="1" dirty="0" smtClean="0">
                <a:solidFill>
                  <a:schemeClr val="accent5">
                    <a:lumMod val="25000"/>
                  </a:schemeClr>
                </a:solidFill>
                <a:effectLst/>
              </a:rPr>
              <a:t>PRAKTICKÁ </a:t>
            </a:r>
            <a:r>
              <a:rPr lang="sk-SK" sz="2800" b="1" dirty="0">
                <a:solidFill>
                  <a:schemeClr val="accent5">
                    <a:lumMod val="25000"/>
                  </a:schemeClr>
                </a:solidFill>
                <a:effectLst/>
              </a:rPr>
              <a:t>ČASŤ ODBORNEJ ZLOŽKY MATURITNEJ SKÚŠKY </a:t>
            </a:r>
            <a:endParaRPr lang="sk-SK" sz="2800" b="1" dirty="0" smtClean="0">
              <a:solidFill>
                <a:schemeClr val="accent5">
                  <a:lumMod val="25000"/>
                </a:schemeClr>
              </a:solidFill>
              <a:effectLst/>
            </a:endParaRPr>
          </a:p>
          <a:p>
            <a:pPr algn="ctr"/>
            <a:endParaRPr lang="sk-SK" sz="2800" b="1" dirty="0" smtClean="0">
              <a:solidFill>
                <a:schemeClr val="accent5">
                  <a:lumMod val="25000"/>
                </a:schemeClr>
              </a:solidFill>
              <a:effectLst/>
            </a:endParaRPr>
          </a:p>
          <a:p>
            <a:pPr marL="0" indent="0" algn="ctr">
              <a:buNone/>
            </a:pPr>
            <a:r>
              <a:rPr lang="sk-SK" sz="2800" b="1" dirty="0" smtClean="0">
                <a:solidFill>
                  <a:schemeClr val="accent5">
                    <a:lumMod val="25000"/>
                  </a:schemeClr>
                </a:solidFill>
                <a:effectLst/>
              </a:rPr>
              <a:t>Forma</a:t>
            </a:r>
            <a:r>
              <a:rPr lang="sk-SK" sz="2800" b="1" dirty="0">
                <a:solidFill>
                  <a:schemeClr val="accent5">
                    <a:lumMod val="25000"/>
                  </a:schemeClr>
                </a:solidFill>
                <a:effectLst/>
              </a:rPr>
              <a:t>: </a:t>
            </a:r>
            <a:r>
              <a:rPr lang="sk-SK" sz="2800" b="1" dirty="0" smtClean="0">
                <a:solidFill>
                  <a:schemeClr val="accent5">
                    <a:lumMod val="25000"/>
                  </a:schemeClr>
                </a:solidFill>
                <a:effectLst/>
              </a:rPr>
              <a:t>obhajoba  vlastného projektu</a:t>
            </a:r>
            <a:endParaRPr lang="sk-SK" sz="2800" dirty="0" smtClean="0">
              <a:solidFill>
                <a:schemeClr val="accent5">
                  <a:lumMod val="25000"/>
                </a:schemeClr>
              </a:solidFill>
              <a:effectLst/>
            </a:endParaRPr>
          </a:p>
          <a:p>
            <a:pPr marL="0" indent="0" algn="ctr">
              <a:buNone/>
            </a:pPr>
            <a:r>
              <a:rPr lang="sk-SK" sz="2800" b="1" dirty="0" smtClean="0">
                <a:solidFill>
                  <a:schemeClr val="accent5">
                    <a:lumMod val="25000"/>
                  </a:schemeClr>
                </a:solidFill>
                <a:effectLst/>
              </a:rPr>
              <a:t>         </a:t>
            </a:r>
            <a:endParaRPr lang="sk-SK" sz="2800" b="1" dirty="0">
              <a:solidFill>
                <a:schemeClr val="accent5">
                  <a:lumMod val="25000"/>
                </a:schemeClr>
              </a:solidFill>
              <a:effectLst/>
            </a:endParaRPr>
          </a:p>
          <a:p>
            <a:pPr marL="0" indent="0" algn="ctr">
              <a:buNone/>
            </a:pPr>
            <a:r>
              <a:rPr lang="sk-SK" sz="2800" b="1" dirty="0" smtClean="0">
                <a:solidFill>
                  <a:schemeClr val="accent5">
                    <a:lumMod val="25000"/>
                  </a:schemeClr>
                </a:solidFill>
                <a:effectLst/>
              </a:rPr>
              <a:t>TÉMA</a:t>
            </a:r>
            <a:r>
              <a:rPr lang="sk-SK" sz="2800" b="1" dirty="0">
                <a:solidFill>
                  <a:schemeClr val="accent5">
                    <a:lumMod val="25000"/>
                  </a:schemeClr>
                </a:solidFill>
                <a:effectLst/>
              </a:rPr>
              <a:t>: Účesy na maškarný bál </a:t>
            </a:r>
            <a:endParaRPr lang="sk-SK" sz="2800" b="1" i="1" dirty="0"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  <a:defRPr/>
            </a:pPr>
            <a:r>
              <a:rPr lang="sk-SK" b="1" i="1" dirty="0">
                <a:solidFill>
                  <a:schemeClr val="accent5">
                    <a:lumMod val="25000"/>
                  </a:schemeClr>
                </a:solidFill>
              </a:rPr>
              <a:t/>
            </a:r>
            <a:br>
              <a:rPr lang="sk-SK" b="1" i="1" dirty="0">
                <a:solidFill>
                  <a:schemeClr val="accent5">
                    <a:lumMod val="25000"/>
                  </a:schemeClr>
                </a:solidFill>
              </a:rPr>
            </a:br>
            <a:endParaRPr lang="sk-SK" sz="2000" b="1" i="1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50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683568" y="908720"/>
            <a:ext cx="698477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sk-SK" sz="3200" b="1" i="1" dirty="0" smtClean="0">
              <a:solidFill>
                <a:srgbClr val="996600"/>
              </a:solidFill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sk-SK" sz="2800" b="1" i="1" dirty="0" smtClean="0">
                <a:solidFill>
                  <a:srgbClr val="996600"/>
                </a:solidFill>
              </a:rPr>
              <a:t>Meno</a:t>
            </a:r>
            <a:r>
              <a:rPr lang="sk-SK" sz="2800" b="1" i="1" dirty="0">
                <a:solidFill>
                  <a:srgbClr val="996600"/>
                </a:solidFill>
              </a:rPr>
              <a:t>: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sk-SK" sz="2800" b="1" i="1" dirty="0">
                <a:solidFill>
                  <a:srgbClr val="996600"/>
                </a:solidFill>
              </a:rPr>
              <a:t>Ročník</a:t>
            </a:r>
            <a:r>
              <a:rPr lang="sk-SK" sz="2800" b="1" i="1" dirty="0" smtClean="0">
                <a:solidFill>
                  <a:srgbClr val="996600"/>
                </a:solidFill>
              </a:rPr>
              <a:t>: </a:t>
            </a:r>
            <a:r>
              <a:rPr lang="sk-SK" sz="2800" b="1" i="1" dirty="0" smtClean="0"/>
              <a:t>II. ročník</a:t>
            </a:r>
            <a:endParaRPr lang="sk-SK" sz="2800" b="1" i="1" dirty="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sk-SK" sz="2800" b="1" i="1" dirty="0">
                <a:solidFill>
                  <a:srgbClr val="996600"/>
                </a:solidFill>
              </a:rPr>
              <a:t>Študijný </a:t>
            </a:r>
            <a:r>
              <a:rPr lang="sk-SK" sz="2800" b="1" i="1" dirty="0" smtClean="0">
                <a:solidFill>
                  <a:srgbClr val="996600"/>
                </a:solidFill>
              </a:rPr>
              <a:t>odbor: </a:t>
            </a:r>
            <a:r>
              <a:rPr lang="sk-SK" sz="2800" b="1" i="1" dirty="0" smtClean="0"/>
              <a:t>6426 L vlasová kozmetika</a:t>
            </a:r>
            <a:endParaRPr lang="sk-SK" sz="2800" b="1" i="1" dirty="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sk-SK" sz="2800" b="1" i="1" dirty="0">
                <a:solidFill>
                  <a:srgbClr val="996600"/>
                </a:solidFill>
              </a:rPr>
              <a:t>Meno konzultanta: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sk-SK" sz="2800" b="1" i="1" dirty="0">
                <a:solidFill>
                  <a:srgbClr val="996600"/>
                </a:solidFill>
              </a:rPr>
              <a:t>Šk. rok</a:t>
            </a:r>
            <a:r>
              <a:rPr lang="sk-SK" sz="2800" b="1" i="1" dirty="0" smtClean="0">
                <a:solidFill>
                  <a:srgbClr val="996600"/>
                </a:solidFill>
              </a:rPr>
              <a:t>: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sk-SK" sz="3200" b="1" i="1" dirty="0">
              <a:solidFill>
                <a:srgbClr val="996600"/>
              </a:solidFill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sk-SK" sz="3200" b="1" dirty="0">
              <a:solidFill>
                <a:srgbClr val="99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82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467544" y="404665"/>
            <a:ext cx="7772400" cy="1440160"/>
          </a:xfrm>
        </p:spPr>
        <p:txBody>
          <a:bodyPr/>
          <a:lstStyle/>
          <a:p>
            <a:r>
              <a:rPr lang="sk-SK" sz="4000" i="1" dirty="0">
                <a:solidFill>
                  <a:srgbClr val="996600"/>
                </a:solidFill>
                <a:effectLst/>
                <a:cs typeface="Arial" panose="020B0604020202020204" pitchFamily="34" charset="0"/>
              </a:rPr>
              <a:t>Štruktúra práce </a:t>
            </a:r>
            <a:endParaRPr lang="sk-SK" sz="4000" dirty="0"/>
          </a:p>
        </p:txBody>
      </p:sp>
      <p:sp>
        <p:nvSpPr>
          <p:cNvPr id="4" name="Podnadpis 3"/>
          <p:cNvSpPr>
            <a:spLocks noGrp="1"/>
          </p:cNvSpPr>
          <p:nvPr>
            <p:ph type="subTitle" sz="quarter" idx="1"/>
          </p:nvPr>
        </p:nvSpPr>
        <p:spPr>
          <a:xfrm>
            <a:off x="395536" y="1772816"/>
            <a:ext cx="8424936" cy="4032448"/>
          </a:xfrm>
        </p:spPr>
        <p:txBody>
          <a:bodyPr/>
          <a:lstStyle/>
          <a:p>
            <a:pPr algn="l">
              <a:lnSpc>
                <a:spcPct val="150000"/>
              </a:lnSpc>
              <a:buClr>
                <a:srgbClr val="663300"/>
              </a:buClr>
              <a:buFont typeface="Wingdings" panose="05000000000000000000" pitchFamily="2" charset="2"/>
              <a:buChar char="Ø"/>
            </a:pPr>
            <a:r>
              <a:rPr lang="sk-SK" sz="2800" b="1" i="1" dirty="0" smtClean="0">
                <a:solidFill>
                  <a:srgbClr val="996600"/>
                </a:solidFill>
                <a:effectLst/>
                <a:cs typeface="Arial" panose="020B0604020202020204" pitchFamily="34" charset="0"/>
              </a:rPr>
              <a:t> Organizácia práce </a:t>
            </a:r>
          </a:p>
          <a:p>
            <a:pPr algn="l">
              <a:lnSpc>
                <a:spcPct val="150000"/>
              </a:lnSpc>
              <a:buClr>
                <a:srgbClr val="663300"/>
              </a:buClr>
              <a:buFont typeface="Wingdings" panose="05000000000000000000" pitchFamily="2" charset="2"/>
              <a:buChar char="Ø"/>
            </a:pPr>
            <a:r>
              <a:rPr lang="sk-SK" sz="2800" b="1" i="1" dirty="0">
                <a:solidFill>
                  <a:srgbClr val="9966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sk-SK" sz="2800" b="1" i="1" dirty="0" smtClean="0">
                <a:solidFill>
                  <a:srgbClr val="996600"/>
                </a:solidFill>
                <a:effectLst/>
                <a:cs typeface="Arial" panose="020B0604020202020204" pitchFamily="34" charset="0"/>
              </a:rPr>
              <a:t>Realizácia projektu </a:t>
            </a:r>
            <a:r>
              <a:rPr lang="sk-SK" sz="1400" b="1" i="1" dirty="0" smtClean="0">
                <a:effectLst/>
                <a:cs typeface="Arial" panose="020B0604020202020204" pitchFamily="34" charset="0"/>
              </a:rPr>
              <a:t>/jednotlivé   kroky realizácie projektu aj  s   fotodokumentáciou</a:t>
            </a:r>
            <a:r>
              <a:rPr lang="sk-SK" sz="1400" b="1" i="1" dirty="0">
                <a:effectLst/>
                <a:cs typeface="Arial" panose="020B0604020202020204" pitchFamily="34" charset="0"/>
              </a:rPr>
              <a:t>/</a:t>
            </a:r>
          </a:p>
          <a:p>
            <a:pPr algn="l">
              <a:lnSpc>
                <a:spcPct val="150000"/>
              </a:lnSpc>
              <a:buClr>
                <a:srgbClr val="663300"/>
              </a:buClr>
              <a:buFont typeface="Wingdings" panose="05000000000000000000" pitchFamily="2" charset="2"/>
              <a:buChar char="Ø"/>
            </a:pPr>
            <a:r>
              <a:rPr lang="sk-SK" sz="2800" b="1" i="1" dirty="0" smtClean="0">
                <a:solidFill>
                  <a:srgbClr val="996600"/>
                </a:solidFill>
                <a:effectLst/>
                <a:cs typeface="Arial" panose="020B0604020202020204" pitchFamily="34" charset="0"/>
              </a:rPr>
              <a:t> Zhodnotenie </a:t>
            </a:r>
            <a:r>
              <a:rPr lang="sk-SK" sz="2800" b="1" i="1" dirty="0">
                <a:solidFill>
                  <a:srgbClr val="996600"/>
                </a:solidFill>
                <a:effectLst/>
                <a:cs typeface="Arial" panose="020B0604020202020204" pitchFamily="34" charset="0"/>
              </a:rPr>
              <a:t>výsledkov práce </a:t>
            </a:r>
          </a:p>
          <a:p>
            <a:pPr algn="l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0418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avorové listy">
  <a:themeElements>
    <a:clrScheme name="Javorové listy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Javorové list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Javorové listy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vorové listy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vorové listy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</TotalTime>
  <Words>61</Words>
  <Application>Microsoft Office PowerPoint</Application>
  <PresentationFormat>Prezentácia na obrazovke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Wingdings</vt:lpstr>
      <vt:lpstr>Javorové listy</vt:lpstr>
      <vt:lpstr>Stredná odborná škola Jarmočná 108,  064 01  Stará Ľubovňa </vt:lpstr>
      <vt:lpstr>Prezentácia programu PowerPoint</vt:lpstr>
      <vt:lpstr>Štruktúra práce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x</dc:creator>
  <cp:lastModifiedBy>pc</cp:lastModifiedBy>
  <cp:revision>65</cp:revision>
  <dcterms:created xsi:type="dcterms:W3CDTF">2008-04-10T07:29:12Z</dcterms:created>
  <dcterms:modified xsi:type="dcterms:W3CDTF">2019-04-11T04:42:40Z</dcterms:modified>
</cp:coreProperties>
</file>