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33401"/>
            <a:ext cx="12192000" cy="2387600"/>
          </a:xfrm>
        </p:spPr>
        <p:txBody>
          <a:bodyPr>
            <a:noAutofit/>
          </a:bodyPr>
          <a:lstStyle/>
          <a:p>
            <a:pPr algn="ctr"/>
            <a:r>
              <a:rPr lang="pl-PL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AND DEVELOPING </a:t>
            </a:r>
            <a:br>
              <a:rPr lang="pl-PL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  <a:endParaRPr lang="pl-PL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25357"/>
          <a:stretch/>
        </p:blipFill>
        <p:spPr>
          <a:xfrm>
            <a:off x="1955842" y="2797177"/>
            <a:ext cx="8280316" cy="37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TO DO TO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ABROAD</a:t>
            </a:r>
            <a:r>
              <a:rPr lang="pl-PL" dirty="0"/>
              <a:t>?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09" y="2474268"/>
            <a:ext cx="4774603" cy="238730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1686984"/>
            <a:ext cx="2747962" cy="48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A GUIDE FOR </a:t>
            </a:r>
            <a:r>
              <a:rPr lang="pl-PL" sz="2000" dirty="0" err="1" smtClean="0"/>
              <a:t>POLISH</a:t>
            </a:r>
            <a:r>
              <a:rPr lang="pl-PL" sz="2000" dirty="0" smtClean="0"/>
              <a:t> </a:t>
            </a:r>
            <a:r>
              <a:rPr lang="pl-PL" sz="2000" dirty="0" err="1" smtClean="0"/>
              <a:t>STUDENTS</a:t>
            </a:r>
            <a:r>
              <a:rPr lang="pl-PL" sz="2000" dirty="0" smtClean="0"/>
              <a:t> WHO WANT TO </a:t>
            </a:r>
            <a:r>
              <a:rPr lang="pl-PL" sz="2000" dirty="0" err="1" smtClean="0"/>
              <a:t>STUDY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uK</a:t>
            </a:r>
            <a:r>
              <a:rPr lang="pl-PL" sz="2000" dirty="0" smtClean="0"/>
              <a:t> OR THE </a:t>
            </a:r>
            <a:r>
              <a:rPr lang="pl-PL" sz="2000" dirty="0" err="1" smtClean="0"/>
              <a:t>NETHERLANDS</a:t>
            </a:r>
            <a:endParaRPr lang="en-GB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7925" y="17160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we </a:t>
            </a:r>
            <a:r>
              <a:rPr lang="pl-PL" dirty="0" err="1" smtClean="0"/>
              <a:t>invite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experts</a:t>
            </a:r>
            <a:r>
              <a:rPr lang="pl-PL" dirty="0" smtClean="0"/>
              <a:t> to </a:t>
            </a:r>
            <a:r>
              <a:rPr lang="pl-PL" dirty="0" err="1" smtClean="0"/>
              <a:t>make</a:t>
            </a:r>
            <a:r>
              <a:rPr lang="pl-PL" dirty="0" smtClean="0"/>
              <a:t> a </a:t>
            </a:r>
            <a:r>
              <a:rPr lang="pl-PL" dirty="0" err="1" smtClean="0"/>
              <a:t>brief</a:t>
            </a:r>
            <a:r>
              <a:rPr lang="pl-PL" dirty="0" smtClean="0"/>
              <a:t> </a:t>
            </a:r>
            <a:r>
              <a:rPr lang="pl-PL" dirty="0" err="1" smtClean="0"/>
              <a:t>presentation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recruitment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in the </a:t>
            </a:r>
            <a:r>
              <a:rPr lang="pl-PL" dirty="0" err="1" smtClean="0"/>
              <a:t>UK</a:t>
            </a:r>
            <a:r>
              <a:rPr lang="pl-PL" dirty="0" smtClean="0"/>
              <a:t> and the </a:t>
            </a:r>
            <a:r>
              <a:rPr lang="pl-PL" dirty="0" err="1" smtClean="0"/>
              <a:t>Netherlands</a:t>
            </a:r>
            <a:r>
              <a:rPr lang="pl-PL" dirty="0" smtClean="0"/>
              <a:t>.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make</a:t>
            </a:r>
            <a:r>
              <a:rPr lang="pl-PL" dirty="0" smtClean="0"/>
              <a:t> a </a:t>
            </a:r>
            <a:r>
              <a:rPr lang="pl-PL" dirty="0" err="1" smtClean="0"/>
              <a:t>decision</a:t>
            </a:r>
            <a:r>
              <a:rPr lang="pl-PL" dirty="0" smtClean="0"/>
              <a:t> </a:t>
            </a:r>
            <a:r>
              <a:rPr lang="pl-PL" dirty="0" err="1" smtClean="0"/>
              <a:t>whether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study</a:t>
            </a:r>
            <a:r>
              <a:rPr lang="pl-PL" dirty="0" smtClean="0"/>
              <a:t> in Poland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abroad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strongly</a:t>
            </a:r>
            <a:r>
              <a:rPr lang="pl-PL" dirty="0" smtClean="0"/>
              <a:t> </a:t>
            </a:r>
            <a:r>
              <a:rPr lang="pl-PL" dirty="0" err="1" smtClean="0"/>
              <a:t>advisable</a:t>
            </a:r>
            <a:r>
              <a:rPr lang="pl-PL" dirty="0" smtClean="0"/>
              <a:t> to talk to a </a:t>
            </a:r>
            <a:r>
              <a:rPr lang="pl-PL" dirty="0" err="1" smtClean="0"/>
              <a:t>career</a:t>
            </a:r>
            <a:r>
              <a:rPr lang="pl-PL" dirty="0" smtClean="0"/>
              <a:t> </a:t>
            </a:r>
            <a:r>
              <a:rPr lang="pl-PL" dirty="0" err="1" smtClean="0"/>
              <a:t>adviser</a:t>
            </a:r>
            <a:r>
              <a:rPr lang="pl-PL" dirty="0" smtClean="0"/>
              <a:t>,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parents</a:t>
            </a:r>
            <a:r>
              <a:rPr lang="pl-PL" dirty="0" smtClean="0"/>
              <a:t> and </a:t>
            </a:r>
            <a:r>
              <a:rPr lang="pl-PL" dirty="0" err="1" smtClean="0"/>
              <a:t>complete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personality</a:t>
            </a:r>
            <a:r>
              <a:rPr lang="pl-PL" dirty="0" smtClean="0"/>
              <a:t> and </a:t>
            </a:r>
            <a:r>
              <a:rPr lang="pl-PL" dirty="0" err="1" smtClean="0"/>
              <a:t>aptitude</a:t>
            </a:r>
            <a:r>
              <a:rPr lang="pl-PL" dirty="0" smtClean="0"/>
              <a:t> </a:t>
            </a:r>
            <a:r>
              <a:rPr lang="pl-PL" dirty="0" err="1" smtClean="0"/>
              <a:t>tests</a:t>
            </a:r>
            <a:r>
              <a:rPr lang="pl-PL" dirty="0" smtClean="0"/>
              <a:t>.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4120348"/>
            <a:ext cx="4968874" cy="22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518078"/>
            <a:ext cx="9905998" cy="1478570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requirements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Polish</a:t>
            </a:r>
            <a:r>
              <a:rPr lang="pl-PL" dirty="0" smtClean="0"/>
              <a:t> Matura </a:t>
            </a:r>
            <a:r>
              <a:rPr lang="pl-PL" dirty="0" err="1" smtClean="0"/>
              <a:t>Exam</a:t>
            </a:r>
            <a:r>
              <a:rPr lang="pl-PL" dirty="0" smtClean="0"/>
              <a:t>, Basic </a:t>
            </a:r>
            <a:r>
              <a:rPr lang="pl-PL" dirty="0" err="1" smtClean="0"/>
              <a:t>level</a:t>
            </a:r>
            <a:r>
              <a:rPr lang="pl-PL" dirty="0" smtClean="0"/>
              <a:t>-90%, Extended </a:t>
            </a:r>
            <a:r>
              <a:rPr lang="pl-PL" dirty="0" err="1" smtClean="0"/>
              <a:t>level</a:t>
            </a:r>
            <a:r>
              <a:rPr lang="pl-PL" dirty="0" smtClean="0"/>
              <a:t>-60-80%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Language </a:t>
            </a:r>
            <a:r>
              <a:rPr lang="pl-PL" dirty="0" err="1" smtClean="0"/>
              <a:t>certificate</a:t>
            </a:r>
            <a:r>
              <a:rPr lang="pl-PL" dirty="0" smtClean="0"/>
              <a:t>-</a:t>
            </a:r>
            <a:r>
              <a:rPr lang="pl-PL" dirty="0" err="1" smtClean="0"/>
              <a:t>IELTS</a:t>
            </a:r>
            <a:r>
              <a:rPr lang="pl-PL" dirty="0" smtClean="0"/>
              <a:t>-min. 6.0-6.5 out of 9.0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</a:t>
            </a:r>
            <a:r>
              <a:rPr lang="pl-PL" dirty="0" err="1" smtClean="0"/>
              <a:t>covering</a:t>
            </a:r>
            <a:r>
              <a:rPr lang="pl-PL" dirty="0" smtClean="0"/>
              <a:t> </a:t>
            </a:r>
            <a:r>
              <a:rPr lang="pl-PL" dirty="0" err="1" smtClean="0"/>
              <a:t>letter</a:t>
            </a:r>
            <a:r>
              <a:rPr lang="pl-PL" dirty="0" smtClean="0"/>
              <a:t> (</a:t>
            </a:r>
            <a:r>
              <a:rPr lang="pl-PL" dirty="0" err="1" smtClean="0"/>
              <a:t>highly</a:t>
            </a:r>
            <a:r>
              <a:rPr lang="pl-PL" dirty="0" smtClean="0"/>
              <a:t> </a:t>
            </a:r>
            <a:r>
              <a:rPr lang="pl-PL" dirty="0" err="1" smtClean="0"/>
              <a:t>appreciated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voluntary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portfolio for </a:t>
            </a:r>
            <a:r>
              <a:rPr lang="pl-PL" dirty="0" err="1" smtClean="0"/>
              <a:t>applicants</a:t>
            </a:r>
            <a:r>
              <a:rPr lang="pl-PL" dirty="0" smtClean="0"/>
              <a:t> of Art </a:t>
            </a:r>
            <a:r>
              <a:rPr lang="pl-PL" dirty="0" err="1" smtClean="0"/>
              <a:t>schools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If</a:t>
            </a:r>
            <a:r>
              <a:rPr lang="pl-PL" dirty="0" smtClean="0"/>
              <a:t>  </a:t>
            </a:r>
            <a:r>
              <a:rPr lang="pl-PL" dirty="0" err="1" smtClean="0"/>
              <a:t>results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insufficient</a:t>
            </a:r>
            <a:r>
              <a:rPr lang="pl-PL" dirty="0" smtClean="0"/>
              <a:t>,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accepted</a:t>
            </a:r>
            <a:r>
              <a:rPr lang="pl-PL" dirty="0" smtClean="0"/>
              <a:t> to a </a:t>
            </a:r>
            <a:r>
              <a:rPr lang="pl-PL" dirty="0" err="1" smtClean="0"/>
              <a:t>foundation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.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65239"/>
            <a:ext cx="3543300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costs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</a:t>
            </a:r>
            <a:r>
              <a:rPr lang="pl-PL" dirty="0" err="1" smtClean="0"/>
              <a:t>recruitment</a:t>
            </a:r>
            <a:r>
              <a:rPr lang="pl-PL" dirty="0" smtClean="0"/>
              <a:t> </a:t>
            </a:r>
            <a:r>
              <a:rPr lang="pl-PL" dirty="0" err="1" smtClean="0"/>
              <a:t>fee</a:t>
            </a:r>
            <a:r>
              <a:rPr lang="pl-PL" dirty="0" smtClean="0"/>
              <a:t>-80 PLN in Poland, </a:t>
            </a:r>
            <a:r>
              <a:rPr lang="en-GB" dirty="0" smtClean="0"/>
              <a:t>£</a:t>
            </a:r>
            <a:r>
              <a:rPr lang="pl-PL" dirty="0" smtClean="0"/>
              <a:t>23 for 5 </a:t>
            </a:r>
            <a:r>
              <a:rPr lang="pl-PL" dirty="0" err="1" smtClean="0"/>
              <a:t>diffrerent</a:t>
            </a:r>
            <a:r>
              <a:rPr lang="pl-PL" dirty="0" smtClean="0"/>
              <a:t> </a:t>
            </a:r>
            <a:r>
              <a:rPr lang="pl-PL" dirty="0" err="1" smtClean="0"/>
              <a:t>faculties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</a:t>
            </a:r>
            <a:r>
              <a:rPr lang="pl-PL" dirty="0" err="1" smtClean="0"/>
              <a:t>tuition</a:t>
            </a:r>
            <a:r>
              <a:rPr lang="pl-PL" dirty="0" smtClean="0"/>
              <a:t> </a:t>
            </a:r>
            <a:r>
              <a:rPr lang="pl-PL" dirty="0" err="1" smtClean="0"/>
              <a:t>fee</a:t>
            </a:r>
            <a:r>
              <a:rPr lang="pl-PL" dirty="0" smtClean="0"/>
              <a:t> </a:t>
            </a:r>
            <a:r>
              <a:rPr lang="en-GB" dirty="0" smtClean="0"/>
              <a:t>£</a:t>
            </a:r>
            <a:r>
              <a:rPr lang="pl-PL" dirty="0" smtClean="0"/>
              <a:t> 9000 per </a:t>
            </a:r>
            <a:r>
              <a:rPr lang="pl-PL" dirty="0" err="1" smtClean="0"/>
              <a:t>year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 student </a:t>
            </a:r>
            <a:r>
              <a:rPr lang="pl-PL" dirty="0" err="1" smtClean="0"/>
              <a:t>loan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smtClean="0"/>
              <a:t>be </a:t>
            </a:r>
            <a:r>
              <a:rPr lang="pl-PL" dirty="0" err="1" smtClean="0"/>
              <a:t>paid</a:t>
            </a:r>
            <a:r>
              <a:rPr lang="pl-PL" dirty="0" smtClean="0"/>
              <a:t> </a:t>
            </a:r>
            <a:r>
              <a:rPr lang="pl-PL" dirty="0" err="1" smtClean="0"/>
              <a:t>back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a </a:t>
            </a:r>
            <a:r>
              <a:rPr lang="pl-PL" dirty="0" err="1" smtClean="0"/>
              <a:t>graduation</a:t>
            </a:r>
            <a:endParaRPr lang="en-GB" dirty="0"/>
          </a:p>
        </p:txBody>
      </p:sp>
      <p:sp>
        <p:nvSpPr>
          <p:cNvPr id="4" name="AutoShape 2" descr="Image result for pound"/>
          <p:cNvSpPr>
            <a:spLocks noChangeAspect="1" noChangeArrowheads="1"/>
          </p:cNvSpPr>
          <p:nvPr/>
        </p:nvSpPr>
        <p:spPr bwMode="auto">
          <a:xfrm>
            <a:off x="193674" y="-754064"/>
            <a:ext cx="1895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pound"/>
          <p:cNvSpPr>
            <a:spLocks noChangeAspect="1" noChangeArrowheads="1"/>
          </p:cNvSpPr>
          <p:nvPr/>
        </p:nvSpPr>
        <p:spPr bwMode="auto">
          <a:xfrm>
            <a:off x="307975" y="-579438"/>
            <a:ext cx="1895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pound"/>
          <p:cNvSpPr>
            <a:spLocks noChangeAspect="1" noChangeArrowheads="1"/>
          </p:cNvSpPr>
          <p:nvPr/>
        </p:nvSpPr>
        <p:spPr bwMode="auto">
          <a:xfrm>
            <a:off x="498474" y="-427039"/>
            <a:ext cx="1895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image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image busi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image business"/>
          <p:cNvSpPr>
            <a:spLocks noChangeAspect="1" noChangeArrowheads="1"/>
          </p:cNvSpPr>
          <p:nvPr/>
        </p:nvSpPr>
        <p:spPr bwMode="auto">
          <a:xfrm>
            <a:off x="2541589" y="639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image busin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pound"/>
          <p:cNvSpPr>
            <a:spLocks noChangeAspect="1" noChangeArrowheads="1"/>
          </p:cNvSpPr>
          <p:nvPr/>
        </p:nvSpPr>
        <p:spPr bwMode="auto">
          <a:xfrm>
            <a:off x="650874" y="-274639"/>
            <a:ext cx="1895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Image result for image busines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81500"/>
            <a:ext cx="4099154" cy="22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benefits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practical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communication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independence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3200" dirty="0" smtClean="0"/>
          </a:p>
          <a:p>
            <a:pPr marL="0" indent="0">
              <a:buNone/>
            </a:pPr>
            <a:r>
              <a:rPr lang="pl-PL" sz="3200" dirty="0" err="1" smtClean="0"/>
              <a:t>More</a:t>
            </a:r>
            <a:r>
              <a:rPr lang="pl-PL" sz="3200" dirty="0" smtClean="0"/>
              <a:t> info www.studiujwanglii.pl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01" y="244171"/>
            <a:ext cx="3404272" cy="22272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42" y="618518"/>
            <a:ext cx="4262038" cy="23867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51" y="3157658"/>
            <a:ext cx="4244911" cy="20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BiBLIOGRAPGHY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/>
              <a:t>https://www.google.com/search?client=firefox-b-d&amp;channel=crow&amp;tbm=isch&amp;q=image+business&amp;chips=q:image+business,g_1:money:PJX0TD_AySw%3D&amp;usg=AI4_-kT94GlTD07UBXIg6HxwOyLs3mxuMg&amp;sa=X&amp;ved=0ahUKEwjNvfHr15TjAhVJ1hoKHUJtDXEQ4lYITCgR&amp;biw=1600&amp;bih=776&amp;dpr=1#imgrc=Bnefp6HPH88m0M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14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309</TotalTime>
  <Words>183</Words>
  <Application>Microsoft Office PowerPoint</Application>
  <PresentationFormat>Panoramiczny</PresentationFormat>
  <Paragraphs>24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 Cen MT</vt:lpstr>
      <vt:lpstr>Wingdings</vt:lpstr>
      <vt:lpstr>Obwód</vt:lpstr>
      <vt:lpstr>CREATING AND DEVELOPING  YOUR FUTURE</vt:lpstr>
      <vt:lpstr>wHAT TO DO TO STUDY ABROAD?</vt:lpstr>
      <vt:lpstr>A GUIDE FOR POLISH STUDENTS WHO WANT TO STUDY IN THE uK OR THE NETHERLANDS</vt:lpstr>
      <vt:lpstr>The requirements</vt:lpstr>
      <vt:lpstr>costs</vt:lpstr>
      <vt:lpstr>benefits </vt:lpstr>
      <vt:lpstr>BiBLIOGRAPGHY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AND DEVELOPING  YOUR FUTURE</dc:title>
  <dc:creator>Jakub Chatkowski</dc:creator>
  <cp:lastModifiedBy>Jakub Chatkowski</cp:lastModifiedBy>
  <cp:revision>15</cp:revision>
  <dcterms:created xsi:type="dcterms:W3CDTF">2019-06-30T16:43:19Z</dcterms:created>
  <dcterms:modified xsi:type="dcterms:W3CDTF">2019-07-01T22:12:42Z</dcterms:modified>
</cp:coreProperties>
</file>