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935224-29BA-4F7C-AB56-022362A25D83}" type="datetimeFigureOut">
              <a:rPr lang="sk-SK" smtClean="0"/>
              <a:t>11. 4. 2019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80CD42-E353-4FFE-A878-4D740A57257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Ady</a:t>
            </a:r>
            <a:r>
              <a:rPr lang="sk-SK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Endre</a:t>
            </a:r>
            <a:endParaRPr lang="sk-SK" sz="80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8.Osztály</a:t>
            </a:r>
            <a:endParaRPr lang="sk-SK" sz="60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06622"/>
            <a:ext cx="3286750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87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8.osztály\Ady Endre\Adi kepek\Lé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48" y="476672"/>
            <a:ext cx="4549979" cy="62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999521" y="5500714"/>
            <a:ext cx="1417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latin typeface="Arabic Typesetting" pitchFamily="66" charset="-78"/>
                <a:cs typeface="Arabic Typesetting" pitchFamily="66" charset="-78"/>
              </a:rPr>
              <a:t>Léda</a:t>
            </a:r>
            <a:endParaRPr lang="sk-SK" sz="7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5349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13" y="908720"/>
            <a:ext cx="8229600" cy="1069848"/>
          </a:xfrm>
        </p:spPr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Boncza Berta (Csinszka)</a:t>
            </a:r>
            <a:endParaRPr lang="sk-SK" sz="54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5536" y="1844824"/>
            <a:ext cx="86044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Arabic Typesetting" pitchFamily="66" charset="-78"/>
                <a:cs typeface="Arabic Typesetting" pitchFamily="66" charset="-78"/>
              </a:rPr>
              <a:t>1914-ben </a:t>
            </a:r>
            <a:r>
              <a:rPr lang="sk-SK" sz="3200" dirty="0" err="1" smtClean="0">
                <a:latin typeface="Arabic Typesetting" pitchFamily="66" charset="-78"/>
                <a:cs typeface="Arabic Typesetting" pitchFamily="66" charset="-78"/>
              </a:rPr>
              <a:t>ismerte</a:t>
            </a:r>
            <a:r>
              <a:rPr lang="sk-SK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3200" dirty="0" err="1" smtClean="0">
                <a:latin typeface="Arabic Typesetting" pitchFamily="66" charset="-78"/>
                <a:cs typeface="Arabic Typesetting" pitchFamily="66" charset="-78"/>
              </a:rPr>
              <a:t>meg</a:t>
            </a:r>
            <a:r>
              <a:rPr lang="sk-SK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3200" dirty="0" err="1" smtClean="0">
                <a:latin typeface="Arabic Typesetting" pitchFamily="66" charset="-78"/>
                <a:cs typeface="Arabic Typesetting" pitchFamily="66" charset="-78"/>
              </a:rPr>
              <a:t>Boncza</a:t>
            </a:r>
            <a:r>
              <a:rPr lang="sk-SK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3200" dirty="0" err="1" smtClean="0">
                <a:latin typeface="Arabic Typesetting" pitchFamily="66" charset="-78"/>
                <a:cs typeface="Arabic Typesetting" pitchFamily="66" charset="-78"/>
              </a:rPr>
              <a:t>Bertát</a:t>
            </a:r>
            <a:r>
              <a:rPr lang="sk-SK" sz="3200" dirty="0" smtClean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sk-SK" sz="3200" dirty="0" err="1" smtClean="0">
                <a:latin typeface="Arabic Typesetting" pitchFamily="66" charset="-78"/>
                <a:cs typeface="Arabic Typesetting" pitchFamily="66" charset="-78"/>
              </a:rPr>
              <a:t>Csinszka</a:t>
            </a:r>
            <a:r>
              <a:rPr lang="sk-SK" sz="3200" dirty="0" smtClean="0">
                <a:latin typeface="Arabic Typesetting" pitchFamily="66" charset="-78"/>
                <a:cs typeface="Arabic Typesetting" pitchFamily="66" charset="-78"/>
              </a:rPr>
              <a:t>). 1915-ben </a:t>
            </a:r>
            <a:r>
              <a:rPr lang="sk-SK" sz="3200" dirty="0" err="1" smtClean="0">
                <a:latin typeface="Arabic Typesetting" pitchFamily="66" charset="-78"/>
                <a:cs typeface="Arabic Typesetting" pitchFamily="66" charset="-78"/>
              </a:rPr>
              <a:t>házasodtak</a:t>
            </a:r>
            <a:r>
              <a:rPr lang="sk-SK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3200" dirty="0" err="1" smtClean="0">
                <a:latin typeface="Arabic Typesetting" pitchFamily="66" charset="-78"/>
                <a:cs typeface="Arabic Typesetting" pitchFamily="66" charset="-78"/>
              </a:rPr>
              <a:t>össze</a:t>
            </a:r>
            <a:r>
              <a:rPr lang="sk-SK" sz="32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sk-SK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Csinszka </a:t>
            </a:r>
            <a:r>
              <a:rPr lang="hu-HU" sz="3200" dirty="0" err="1" smtClean="0">
                <a:latin typeface="Arabic Typesetting" pitchFamily="66" charset="-78"/>
                <a:cs typeface="Arabic Typesetting" pitchFamily="66" charset="-78"/>
              </a:rPr>
              <a:t>Csucsán</a:t>
            </a:r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 élt. Négy évig voltak házasok, mert Ady 1919-ben meghalt.</a:t>
            </a:r>
            <a:endParaRPr lang="sk-SK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7170" name="Picture 2" descr="N:\8.osztály\Ady Endre\Adi kepek\Csinsz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83" y="3348878"/>
            <a:ext cx="2376264" cy="33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:\8.osztály\Ady Endre\Adi kepek\Ady Endre, csinsz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68" y="3284891"/>
            <a:ext cx="3672408" cy="34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38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1135" y="2132856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abic Typesetting" pitchFamily="66" charset="-78"/>
                <a:cs typeface="Arabic Typesetting" pitchFamily="66" charset="-78"/>
              </a:rPr>
              <a:t>1919. Január 27-én halt meg Budapesten. Temetése 29-én volt.</a:t>
            </a:r>
          </a:p>
          <a:p>
            <a:r>
              <a:rPr lang="hu-HU" sz="4000" dirty="0">
                <a:latin typeface="Arabic Typesetting" pitchFamily="66" charset="-78"/>
                <a:cs typeface="Arabic Typesetting" pitchFamily="66" charset="-78"/>
              </a:rPr>
              <a:t>K</a:t>
            </a:r>
            <a:r>
              <a:rPr lang="hu-HU" sz="4000" dirty="0" smtClean="0">
                <a:latin typeface="Arabic Typesetting" pitchFamily="66" charset="-78"/>
                <a:cs typeface="Arabic Typesetting" pitchFamily="66" charset="-78"/>
              </a:rPr>
              <a:t>oporsóját a Magyar Nemzeti Múzeum előcsarnokában ravatalozták fel.</a:t>
            </a:r>
          </a:p>
          <a:p>
            <a:r>
              <a:rPr lang="en-US" sz="4000" dirty="0" smtClean="0">
                <a:latin typeface="Arabic Typesetting" pitchFamily="66" charset="-78"/>
                <a:cs typeface="Arabic Typesetting" pitchFamily="66" charset="-78"/>
              </a:rPr>
              <a:t>A </a:t>
            </a:r>
            <a:r>
              <a:rPr lang="en-US" sz="4000" dirty="0" err="1" smtClean="0">
                <a:latin typeface="Arabic Typesetting" pitchFamily="66" charset="-78"/>
                <a:cs typeface="Arabic Typesetting" pitchFamily="66" charset="-78"/>
              </a:rPr>
              <a:t>temetésen</a:t>
            </a:r>
            <a:r>
              <a:rPr lang="en-US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000" dirty="0" err="1" smtClean="0">
                <a:latin typeface="Arabic Typesetting" pitchFamily="66" charset="-78"/>
                <a:cs typeface="Arabic Typesetting" pitchFamily="66" charset="-78"/>
              </a:rPr>
              <a:t>Móricz</a:t>
            </a:r>
            <a:r>
              <a:rPr lang="en-US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000" dirty="0" err="1" smtClean="0">
                <a:latin typeface="Arabic Typesetting" pitchFamily="66" charset="-78"/>
                <a:cs typeface="Arabic Typesetting" pitchFamily="66" charset="-78"/>
              </a:rPr>
              <a:t>Zsigmond</a:t>
            </a:r>
            <a:r>
              <a:rPr lang="en-US" sz="4000" dirty="0" smtClean="0">
                <a:latin typeface="Arabic Typesetting" pitchFamily="66" charset="-78"/>
                <a:cs typeface="Arabic Typesetting" pitchFamily="66" charset="-78"/>
              </a:rPr>
              <a:t> is </a:t>
            </a:r>
            <a:r>
              <a:rPr lang="en-US" sz="4000" dirty="0" err="1" smtClean="0">
                <a:latin typeface="Arabic Typesetting" pitchFamily="66" charset="-78"/>
                <a:cs typeface="Arabic Typesetting" pitchFamily="66" charset="-78"/>
              </a:rPr>
              <a:t>mondott</a:t>
            </a:r>
            <a:r>
              <a:rPr lang="en-US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000" dirty="0" err="1" smtClean="0">
                <a:latin typeface="Arabic Typesetting" pitchFamily="66" charset="-78"/>
                <a:cs typeface="Arabic Typesetting" pitchFamily="66" charset="-78"/>
              </a:rPr>
              <a:t>gyászbeszédet</a:t>
            </a:r>
            <a:r>
              <a:rPr lang="en-US" sz="40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sk-SK" sz="4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1612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8" y="1428529"/>
            <a:ext cx="6928823" cy="490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8367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abic Typesetting" pitchFamily="66" charset="-78"/>
                <a:cs typeface="Arabic Typesetting" pitchFamily="66" charset="-78"/>
              </a:rPr>
              <a:t>Ady Endre koporsóját viszik a hintón.</a:t>
            </a:r>
            <a:endParaRPr lang="sk-SK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88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i="1" dirty="0" smtClean="0">
                <a:latin typeface="Arabic Typesetting" pitchFamily="66" charset="-78"/>
                <a:cs typeface="Arabic Typesetting" pitchFamily="66" charset="-78"/>
              </a:rPr>
              <a:t>Köszönjük a figyelmet!</a:t>
            </a:r>
            <a:endParaRPr lang="sk-SK" sz="5400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674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8.osztály\Ady Endre\Adi kepek\Ady Endre gyerekkor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326741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325112"/>
          </a:xfrm>
        </p:spPr>
        <p:txBody>
          <a:bodyPr>
            <a:normAutofit/>
          </a:bodyPr>
          <a:lstStyle/>
          <a:p>
            <a:r>
              <a:rPr lang="sk-SK" sz="4400" dirty="0" err="1" smtClean="0">
                <a:latin typeface="Arabic Typesetting" pitchFamily="66" charset="-78"/>
                <a:cs typeface="Arabic Typesetting" pitchFamily="66" charset="-78"/>
              </a:rPr>
              <a:t>Sz</a:t>
            </a:r>
            <a:r>
              <a:rPr lang="hu-HU" sz="4400" dirty="0" err="1" smtClean="0">
                <a:latin typeface="Arabic Typesetting" pitchFamily="66" charset="-78"/>
                <a:cs typeface="Arabic Typesetting" pitchFamily="66" charset="-78"/>
              </a:rPr>
              <a:t>ületett</a:t>
            </a:r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 1877. november 22-én Szilágy megye Érdmindszent községében. </a:t>
            </a:r>
          </a:p>
          <a:p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Születési neve: Ady András Endre </a:t>
            </a:r>
          </a:p>
          <a:p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Mindkét kezén hat ujjal született</a:t>
            </a:r>
          </a:p>
          <a:p>
            <a:pPr marL="109728" indent="0">
              <a:buNone/>
            </a:pPr>
            <a:r>
              <a:rPr lang="hu-HU" sz="36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hu-HU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5185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Családja</a:t>
            </a:r>
            <a:endParaRPr lang="sk-SK" sz="66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23528" y="1954916"/>
            <a:ext cx="88204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7030A0"/>
              </a:buClr>
              <a:buFont typeface="Arial" pitchFamily="34" charset="0"/>
              <a:buChar char="•"/>
            </a:pPr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Szülei Ady Lőrinc és Pásztor Mária voltak</a:t>
            </a:r>
          </a:p>
          <a:p>
            <a:pPr marL="457200" indent="-457200">
              <a:buClr>
                <a:srgbClr val="7030A0"/>
              </a:buClr>
              <a:buFont typeface="Arial" pitchFamily="34" charset="0"/>
              <a:buChar char="•"/>
            </a:pPr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Vagyonos és rangos családban született, de később elszegényedett a család</a:t>
            </a:r>
          </a:p>
          <a:p>
            <a:pPr marL="457200" indent="-457200">
              <a:buClr>
                <a:srgbClr val="7030A0"/>
              </a:buClr>
              <a:buFont typeface="Arial" pitchFamily="34" charset="0"/>
              <a:buChar char="•"/>
            </a:pPr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Testvérei Ady Ilona és Ady Lajos voltak</a:t>
            </a:r>
            <a:endParaRPr lang="hu-HU" sz="44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113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8.osztály\Ady Endre\Adi kepek\Család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8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43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Tanulmányai</a:t>
            </a:r>
            <a:endParaRPr lang="sk-SK" sz="60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2132856"/>
            <a:ext cx="8604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7030A0"/>
              </a:buClr>
              <a:buFont typeface="Arial" pitchFamily="34" charset="0"/>
              <a:buChar char="•"/>
            </a:pPr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Érdmindszenti református elemi iskola 1883, Katona Károly tanította.</a:t>
            </a:r>
          </a:p>
          <a:p>
            <a:pPr marL="571500" indent="-571500">
              <a:buClr>
                <a:srgbClr val="7030A0"/>
              </a:buClr>
              <a:buFont typeface="Arial" pitchFamily="34" charset="0"/>
              <a:buChar char="•"/>
            </a:pPr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Katolikus népiskola 1886, </a:t>
            </a:r>
            <a:r>
              <a:rPr lang="hu-HU" sz="4400" dirty="0" err="1" smtClean="0">
                <a:latin typeface="Arabic Typesetting" pitchFamily="66" charset="-78"/>
                <a:cs typeface="Arabic Typesetting" pitchFamily="66" charset="-78"/>
              </a:rPr>
              <a:t>Hark</a:t>
            </a:r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 István</a:t>
            </a:r>
          </a:p>
          <a:p>
            <a:pPr marL="571500" indent="-571500">
              <a:buClr>
                <a:srgbClr val="7030A0"/>
              </a:buClr>
              <a:buFont typeface="Arial" pitchFamily="34" charset="0"/>
              <a:buChar char="•"/>
            </a:pPr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Nagykárolyi piarista gimnázium, 1888</a:t>
            </a:r>
          </a:p>
          <a:p>
            <a:pPr marL="571500" indent="-571500">
              <a:buClr>
                <a:srgbClr val="7030A0"/>
              </a:buClr>
              <a:buFont typeface="Arial" pitchFamily="34" charset="0"/>
              <a:buChar char="•"/>
            </a:pPr>
            <a:r>
              <a:rPr lang="hu-HU" sz="4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hu-HU" sz="4400" dirty="0" smtClean="0">
                <a:latin typeface="Arabic Typesetting" pitchFamily="66" charset="-78"/>
                <a:cs typeface="Arabic Typesetting" pitchFamily="66" charset="-78"/>
              </a:rPr>
              <a:t>Zilahi református kollégium 1892, itt 1896-ban jelesen érettségizett 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27121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9848"/>
          </a:xfrm>
        </p:spPr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Költészete</a:t>
            </a:r>
            <a:endParaRPr lang="sk-SK" sz="60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60407" y="2204864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Ady költészetének összetettsége következtében egyszerre több szempontot is figyelembe kell venni életművének meghatározásakor.</a:t>
            </a:r>
          </a:p>
          <a:p>
            <a:r>
              <a:rPr lang="hu-H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Ady költészete ugyanakkor sok szállal kötődik a magyar irodalmi hagyományhoz is. A maga által is vallott példaképei Petőfi Sándor és Vajda János, de szemléletére, nyelvére, stílusára hatott Kölcsey, Csokonai, Balassi is.</a:t>
            </a:r>
            <a:endParaRPr lang="hu-HU" sz="36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96980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98281"/>
            <a:ext cx="2304256" cy="362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33233" y="98072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rabic Typesetting" pitchFamily="66" charset="-78"/>
                <a:cs typeface="Arabic Typesetting" pitchFamily="66" charset="-78"/>
              </a:rPr>
              <a:t>1899-ben jelent meg a Versek című első verses kötete, amelyben elkövette azt a nagy hibát, hogy utánozta a többi nagy költőt.</a:t>
            </a:r>
          </a:p>
          <a:p>
            <a:r>
              <a:rPr lang="hu-HU" sz="3600" dirty="0" smtClean="0">
                <a:latin typeface="Arabic Typesetting" pitchFamily="66" charset="-78"/>
                <a:cs typeface="Arabic Typesetting" pitchFamily="66" charset="-78"/>
              </a:rPr>
              <a:t>1906-ban megjelent a második verses kötete az Új Versek, amelyet szimbolista stílusban írta meg.</a:t>
            </a:r>
            <a:endParaRPr lang="sk-SK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8415"/>
            <a:ext cx="2736304" cy="422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46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937" y="692696"/>
            <a:ext cx="8229600" cy="1069848"/>
          </a:xfrm>
        </p:spPr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 Nyugat</a:t>
            </a:r>
            <a:endParaRPr lang="sk-SK" sz="60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67544" y="1556792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A Nyugat a 20. századi magyar irodalom meghatározó folyóirata volt. 1908. január 1. és 1941. augusztus 1. </a:t>
            </a:r>
          </a:p>
          <a:p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között jelent meg Budapesten.</a:t>
            </a:r>
          </a:p>
          <a:p>
            <a:r>
              <a:rPr lang="hu-HU" sz="3200" dirty="0" smtClean="0">
                <a:latin typeface="Arabic Typesetting" pitchFamily="66" charset="-78"/>
                <a:cs typeface="Arabic Typesetting" pitchFamily="66" charset="-78"/>
              </a:rPr>
              <a:t> Az első szám címlapjával ellentétben nem 1908. január 1-jén, hanem 1907 karácsonyán jelent meg. A folyóirat Babits Mihály halálával szűnt meg. Ady volt az egyik szerkesztő.</a:t>
            </a:r>
            <a:endParaRPr lang="sk-SK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287688" cy="235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261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5076" y="1412776"/>
            <a:ext cx="8676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abic Typesetting" pitchFamily="66" charset="-78"/>
                <a:cs typeface="Arabic Typesetting" pitchFamily="66" charset="-78"/>
              </a:rPr>
              <a:t>1903- Megismerkedett </a:t>
            </a:r>
            <a:r>
              <a:rPr lang="hu-HU" sz="4000" dirty="0" err="1" smtClean="0">
                <a:latin typeface="Arabic Typesetting" pitchFamily="66" charset="-78"/>
                <a:cs typeface="Arabic Typesetting" pitchFamily="66" charset="-78"/>
              </a:rPr>
              <a:t>Diósy</a:t>
            </a:r>
            <a:r>
              <a:rPr lang="hu-HU" sz="4000" dirty="0" smtClean="0">
                <a:latin typeface="Arabic Typesetting" pitchFamily="66" charset="-78"/>
                <a:cs typeface="Arabic Typesetting" pitchFamily="66" charset="-78"/>
              </a:rPr>
              <a:t> Ödönné </a:t>
            </a:r>
            <a:r>
              <a:rPr lang="hu-HU" sz="4000" dirty="0" err="1" smtClean="0">
                <a:latin typeface="Arabic Typesetting" pitchFamily="66" charset="-78"/>
                <a:cs typeface="Arabic Typesetting" pitchFamily="66" charset="-78"/>
              </a:rPr>
              <a:t>Brüll</a:t>
            </a:r>
            <a:r>
              <a:rPr lang="hu-HU" sz="4000" dirty="0" smtClean="0">
                <a:latin typeface="Arabic Typesetting" pitchFamily="66" charset="-78"/>
                <a:cs typeface="Arabic Typesetting" pitchFamily="66" charset="-78"/>
              </a:rPr>
              <a:t> Adéllal, akit Lédának becézett. Lédának a segítségével jutott el Párizsba és ott ismerte meg a szimbolista stílust.  1912-ben szakítottak, és Ady megírta a magyar irodalom egyik legkegyetlenebb szakító versét (Elbocsátó szép üzenet). </a:t>
            </a:r>
            <a:endParaRPr lang="sk-SK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89783" y="57426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latin typeface="Arabic Typesetting" pitchFamily="66" charset="-78"/>
                <a:cs typeface="Arabic Typesetting" pitchFamily="66" charset="-78"/>
              </a:rPr>
              <a:t>Szerelmi élete - Léda</a:t>
            </a:r>
            <a:endParaRPr lang="sk-SK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4437112"/>
            <a:ext cx="91415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b="1" i="1" dirty="0" smtClean="0"/>
              <a:t>“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Kérem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a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Sorsot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sorsod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kérje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meg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 algn="ctr"/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Csillag-sorsomba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ne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véljen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fonódni</a:t>
            </a:r>
            <a:endParaRPr lang="sk-SK" sz="2400" b="1" i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S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mindegy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, mi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nyel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el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, ár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avagy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salak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pPr algn="ctr"/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Általam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vagy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mert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meg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én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láttalak</a:t>
            </a:r>
            <a:endParaRPr lang="sk-SK" sz="2400" b="1" i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S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régen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nem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vagy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mert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már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régen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nem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b="1" i="1" dirty="0" err="1" smtClean="0">
                <a:latin typeface="Arabic Typesetting" pitchFamily="66" charset="-78"/>
                <a:cs typeface="Arabic Typesetting" pitchFamily="66" charset="-78"/>
              </a:rPr>
              <a:t>látlak</a:t>
            </a:r>
            <a:r>
              <a:rPr lang="sk-SK" sz="2400" b="1" i="1" dirty="0" smtClean="0">
                <a:latin typeface="Arabic Typesetting" pitchFamily="66" charset="-78"/>
                <a:cs typeface="Arabic Typesetting" pitchFamily="66" charset="-78"/>
              </a:rPr>
              <a:t>.“</a:t>
            </a:r>
            <a:endParaRPr lang="sk-SK" sz="2800" b="1" i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hu-HU" sz="2000" i="1" dirty="0" smtClean="0">
                <a:latin typeface="Arabic Typesetting" pitchFamily="66" charset="-78"/>
                <a:cs typeface="Arabic Typesetting" pitchFamily="66" charset="-78"/>
              </a:rPr>
              <a:t>(részlet</a:t>
            </a:r>
            <a:r>
              <a:rPr lang="sk-SK" sz="2000" i="1" dirty="0" smtClean="0">
                <a:latin typeface="Arabic Typesetting" pitchFamily="66" charset="-78"/>
                <a:cs typeface="Arabic Typesetting" pitchFamily="66" charset="-78"/>
              </a:rPr>
              <a:t>)</a:t>
            </a:r>
            <a:endParaRPr lang="hu-HU" sz="2000" i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444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ustriálne">
  <a:themeElements>
    <a:clrScheme name="Industriál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dustriálne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dustriál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158</TotalTime>
  <Words>402</Words>
  <Application>Microsoft Office PowerPoint</Application>
  <PresentationFormat>Prezentácia na obrazovke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Industriálne</vt:lpstr>
      <vt:lpstr>Ady Endre</vt:lpstr>
      <vt:lpstr>Prezentácia programu PowerPoint</vt:lpstr>
      <vt:lpstr>Családja</vt:lpstr>
      <vt:lpstr>Prezentácia programu PowerPoint</vt:lpstr>
      <vt:lpstr>Tanulmányai</vt:lpstr>
      <vt:lpstr>Költészete</vt:lpstr>
      <vt:lpstr>Prezentácia programu PowerPoint</vt:lpstr>
      <vt:lpstr>A Nyugat</vt:lpstr>
      <vt:lpstr>Prezentácia programu PowerPoint</vt:lpstr>
      <vt:lpstr>Prezentácia programu PowerPoint</vt:lpstr>
      <vt:lpstr>Boncza Berta (Csinszka)</vt:lpstr>
      <vt:lpstr>Prezentácia programu PowerPoint</vt:lpstr>
      <vt:lpstr>Prezentácia programu PowerPoint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Ady Endre</dc:title>
  <dc:creator>Mate Kelko</dc:creator>
  <cp:lastModifiedBy>Mate Kelko</cp:lastModifiedBy>
  <cp:revision>11</cp:revision>
  <dcterms:created xsi:type="dcterms:W3CDTF">2019-04-11T06:06:34Z</dcterms:created>
  <dcterms:modified xsi:type="dcterms:W3CDTF">2019-04-11T08:44:51Z</dcterms:modified>
</cp:coreProperties>
</file>