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0" r:id="rId5"/>
    <p:sldId id="272" r:id="rId6"/>
    <p:sldId id="259" r:id="rId7"/>
    <p:sldId id="271" r:id="rId8"/>
    <p:sldId id="260" r:id="rId9"/>
    <p:sldId id="267" r:id="rId10"/>
    <p:sldId id="261" r:id="rId11"/>
    <p:sldId id="268" r:id="rId12"/>
    <p:sldId id="262" r:id="rId13"/>
    <p:sldId id="263" r:id="rId14"/>
    <p:sldId id="266" r:id="rId15"/>
    <p:sldId id="269" r:id="rId16"/>
    <p:sldId id="264" r:id="rId17"/>
    <p:sldId id="265" r:id="rId18"/>
    <p:sldId id="273" r:id="rId1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7" d="100"/>
          <a:sy n="37" d="100"/>
        </p:scale>
        <p:origin x="-1474" y="-47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C94175CC-AA30-445E-B4A4-509C30EF57E6}" type="datetimeFigureOut">
              <a:rPr lang="pl-PL" smtClean="0"/>
              <a:pPr/>
              <a:t>2018-11-10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1C482D6-3F2D-4223-A034-84167F0932A0}"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175CC-AA30-445E-B4A4-509C30EF57E6}" type="datetimeFigureOut">
              <a:rPr lang="pl-PL" smtClean="0"/>
              <a:pPr/>
              <a:t>2018-11-10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482D6-3F2D-4223-A034-84167F0932A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la\Desktop\foty do prezentacji 11.11\49-67033.jpg"/>
          <p:cNvPicPr>
            <a:picLocks noChangeAspect="1" noChangeArrowheads="1"/>
          </p:cNvPicPr>
          <p:nvPr/>
        </p:nvPicPr>
        <p:blipFill>
          <a:blip r:embed="rId2"/>
          <a:srcRect/>
          <a:stretch>
            <a:fillRect/>
          </a:stretch>
        </p:blipFill>
        <p:spPr bwMode="auto">
          <a:xfrm>
            <a:off x="-27664" y="0"/>
            <a:ext cx="9171664" cy="6858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428625"/>
            <a:ext cx="8229600" cy="5697538"/>
          </a:xfrm>
        </p:spPr>
        <p:txBody>
          <a:bodyPr>
            <a:normAutofit/>
          </a:bodyPr>
          <a:lstStyle/>
          <a:p>
            <a:pPr>
              <a:buNone/>
            </a:pPr>
            <a:r>
              <a:rPr lang="pl-PL" sz="2000" dirty="0" smtClean="0"/>
              <a:t>	</a:t>
            </a:r>
            <a:r>
              <a:rPr lang="pl-PL" sz="2000" dirty="0" smtClean="0">
                <a:latin typeface="Lucida Calligraphy" pitchFamily="66" charset="0"/>
              </a:rPr>
              <a:t>Legiony </a:t>
            </a:r>
            <a:r>
              <a:rPr lang="pl-PL" sz="2000" dirty="0">
                <a:latin typeface="Lucida Calligraphy" pitchFamily="66" charset="0"/>
              </a:rPr>
              <a:t>to żołnierska nuta,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Legiony to straceńców los.</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Legiony to żołnierska nuta,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Legiony to ofiarny stos.</a:t>
            </a:r>
            <a:r>
              <a:rPr lang="pl-PL" sz="2000" dirty="0" smtClean="0">
                <a:latin typeface="Lucida Calligraphy" pitchFamily="66" charset="0"/>
              </a:rPr>
              <a:t/>
            </a:r>
            <a:br>
              <a:rPr lang="pl-PL" sz="2000" dirty="0" smtClean="0">
                <a:latin typeface="Lucida Calligraphy" pitchFamily="66" charset="0"/>
              </a:rPr>
            </a:b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My pierwsza brygada, strzelecka gromada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Na stos rzuciliśmy swój życia los,</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Na stos, na stos!</a:t>
            </a:r>
          </a:p>
        </p:txBody>
      </p:sp>
      <p:pic>
        <p:nvPicPr>
          <p:cNvPr id="4098" name="Picture 2" descr="C:\Users\Jola\Desktop\foty do prezentacji 11.11\legiony-to.jpg"/>
          <p:cNvPicPr>
            <a:picLocks noChangeAspect="1" noChangeArrowheads="1"/>
          </p:cNvPicPr>
          <p:nvPr/>
        </p:nvPicPr>
        <p:blipFill>
          <a:blip r:embed="rId2"/>
          <a:srcRect/>
          <a:stretch>
            <a:fillRect/>
          </a:stretch>
        </p:blipFill>
        <p:spPr bwMode="auto">
          <a:xfrm>
            <a:off x="2071670" y="3786190"/>
            <a:ext cx="5765804" cy="2882902"/>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285728"/>
            <a:ext cx="8229600" cy="4525963"/>
          </a:xfrm>
        </p:spPr>
        <p:txBody>
          <a:bodyPr>
            <a:normAutofit/>
          </a:bodyPr>
          <a:lstStyle/>
          <a:p>
            <a:pPr>
              <a:buNone/>
            </a:pPr>
            <a:r>
              <a:rPr lang="pl-PL" sz="2000" dirty="0" smtClean="0"/>
              <a:t>	</a:t>
            </a:r>
            <a:r>
              <a:rPr lang="pl-PL" sz="2000" dirty="0" smtClean="0">
                <a:latin typeface="Gautami" pitchFamily="34" charset="0"/>
                <a:cs typeface="Gautami" pitchFamily="34" charset="0"/>
              </a:rPr>
              <a:t>Ojczyzno </a:t>
            </a:r>
            <a:r>
              <a:rPr lang="pl-PL" sz="2000" dirty="0">
                <a:latin typeface="Gautami" pitchFamily="34" charset="0"/>
                <a:cs typeface="Gautami" pitchFamily="34" charset="0"/>
              </a:rPr>
              <a:t>ma, tyle razy we krwi skąpana,</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a:latin typeface="Gautami" pitchFamily="34" charset="0"/>
                <a:cs typeface="Gautami" pitchFamily="34" charset="0"/>
              </a:rPr>
              <a:t>Ach, jak wielka dziś twoja rana,</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a:latin typeface="Gautami" pitchFamily="34" charset="0"/>
                <a:cs typeface="Gautami" pitchFamily="34" charset="0"/>
              </a:rPr>
              <a:t>Ach jak długo cierpienie twe trwa!</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smtClean="0">
                <a:latin typeface="Gautami" pitchFamily="34" charset="0"/>
                <a:cs typeface="Gautami" pitchFamily="34" charset="0"/>
              </a:rPr>
              <a:t>Tyle </a:t>
            </a:r>
            <a:r>
              <a:rPr lang="pl-PL" sz="2000" dirty="0">
                <a:latin typeface="Gautami" pitchFamily="34" charset="0"/>
                <a:cs typeface="Gautami" pitchFamily="34" charset="0"/>
              </a:rPr>
              <a:t>razy pragnęłaś wolności,</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a:latin typeface="Gautami" pitchFamily="34" charset="0"/>
                <a:cs typeface="Gautami" pitchFamily="34" charset="0"/>
              </a:rPr>
              <a:t>Tyle razy gnębił Cię kat,</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a:latin typeface="Gautami" pitchFamily="34" charset="0"/>
                <a:cs typeface="Gautami" pitchFamily="34" charset="0"/>
              </a:rPr>
              <a:t>Ale zawsze czynił to obcy,</a:t>
            </a:r>
            <a:r>
              <a:rPr lang="pl-PL" sz="2000" dirty="0" smtClean="0">
                <a:latin typeface="Gautami" pitchFamily="34" charset="0"/>
                <a:cs typeface="Gautami" pitchFamily="34" charset="0"/>
              </a:rPr>
              <a:t/>
            </a:r>
            <a:br>
              <a:rPr lang="pl-PL" sz="2000" dirty="0" smtClean="0">
                <a:latin typeface="Gautami" pitchFamily="34" charset="0"/>
                <a:cs typeface="Gautami" pitchFamily="34" charset="0"/>
              </a:rPr>
            </a:br>
            <a:r>
              <a:rPr lang="pl-PL" sz="2000" dirty="0">
                <a:latin typeface="Gautami" pitchFamily="34" charset="0"/>
                <a:cs typeface="Gautami" pitchFamily="34" charset="0"/>
              </a:rPr>
              <a:t>A dziś brata zabija brat!</a:t>
            </a:r>
          </a:p>
        </p:txBody>
      </p:sp>
      <p:pic>
        <p:nvPicPr>
          <p:cNvPr id="10242" name="Picture 2" descr="C:\Users\Jola\Desktop\foty do prezentacji 11.11\0002QHWUGRLMFA6X-C317-F3.jpg"/>
          <p:cNvPicPr>
            <a:picLocks noChangeAspect="1" noChangeArrowheads="1"/>
          </p:cNvPicPr>
          <p:nvPr/>
        </p:nvPicPr>
        <p:blipFill>
          <a:blip r:embed="rId2"/>
          <a:srcRect/>
          <a:stretch>
            <a:fillRect/>
          </a:stretch>
        </p:blipFill>
        <p:spPr bwMode="auto">
          <a:xfrm>
            <a:off x="4857752" y="571480"/>
            <a:ext cx="4082171" cy="2428892"/>
          </a:xfrm>
          <a:prstGeom prst="rect">
            <a:avLst/>
          </a:prstGeom>
          <a:ln>
            <a:noFill/>
          </a:ln>
          <a:effectLst>
            <a:softEdge rad="112500"/>
          </a:effectLst>
        </p:spPr>
      </p:pic>
      <p:pic>
        <p:nvPicPr>
          <p:cNvPr id="10243" name="Picture 3" descr="C:\Users\Jola\Desktop\foty do prezentacji 11.11\00076W4W027WY5QC-C116-F4.png"/>
          <p:cNvPicPr>
            <a:picLocks noChangeAspect="1" noChangeArrowheads="1"/>
          </p:cNvPicPr>
          <p:nvPr/>
        </p:nvPicPr>
        <p:blipFill>
          <a:blip r:embed="rId3"/>
          <a:srcRect/>
          <a:stretch>
            <a:fillRect/>
          </a:stretch>
        </p:blipFill>
        <p:spPr bwMode="auto">
          <a:xfrm>
            <a:off x="428596" y="3929066"/>
            <a:ext cx="3846974" cy="2708270"/>
          </a:xfrm>
          <a:prstGeom prst="rect">
            <a:avLst/>
          </a:prstGeom>
          <a:ln>
            <a:noFill/>
          </a:ln>
          <a:effectLst>
            <a:softEdge rad="112500"/>
          </a:effectLst>
        </p:spPr>
      </p:pic>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500062"/>
            <a:ext cx="5114925" cy="5786457"/>
          </a:xfrm>
        </p:spPr>
        <p:txBody>
          <a:bodyPr>
            <a:normAutofit fontScale="77500" lnSpcReduction="20000"/>
          </a:bodyPr>
          <a:lstStyle/>
          <a:p>
            <a:pPr>
              <a:buNone/>
            </a:pPr>
            <a:r>
              <a:rPr lang="pl-PL" sz="2000" dirty="0" smtClean="0"/>
              <a:t>	</a:t>
            </a:r>
          </a:p>
          <a:p>
            <a:pPr>
              <a:buNone/>
            </a:pPr>
            <a:endParaRPr lang="pl-PL" sz="2000" dirty="0" smtClean="0"/>
          </a:p>
          <a:p>
            <a:pPr>
              <a:buNone/>
            </a:pPr>
            <a:endParaRPr lang="pl-PL" sz="2000" dirty="0" smtClean="0"/>
          </a:p>
          <a:p>
            <a:pPr>
              <a:buNone/>
            </a:pPr>
            <a:r>
              <a:rPr lang="pl-PL" sz="2000" dirty="0" smtClean="0"/>
              <a:t>	</a:t>
            </a:r>
            <a:r>
              <a:rPr lang="pl-PL" sz="2900" dirty="0" smtClean="0">
                <a:latin typeface="Bookman Old Style" pitchFamily="18" charset="0"/>
              </a:rPr>
              <a:t>Rozkwitały </a:t>
            </a:r>
            <a:r>
              <a:rPr lang="pl-PL" sz="2900" dirty="0">
                <a:latin typeface="Bookman Old Style" pitchFamily="18" charset="0"/>
              </a:rPr>
              <a:t>pąki białych róż,</a:t>
            </a:r>
            <a:r>
              <a:rPr lang="pl-PL" sz="2900" dirty="0" smtClean="0">
                <a:latin typeface="Bookman Old Style" pitchFamily="18" charset="0"/>
              </a:rPr>
              <a:t/>
            </a:r>
            <a:br>
              <a:rPr lang="pl-PL" sz="2900" dirty="0" smtClean="0">
                <a:latin typeface="Bookman Old Style" pitchFamily="18" charset="0"/>
              </a:rPr>
            </a:br>
            <a:r>
              <a:rPr lang="pl-PL" sz="2900" dirty="0">
                <a:latin typeface="Bookman Old Style" pitchFamily="18" charset="0"/>
              </a:rPr>
              <a:t>Wróć, Jasieńku, z tej wojenki już,</a:t>
            </a:r>
            <a:r>
              <a:rPr lang="pl-PL" sz="2900" dirty="0" smtClean="0">
                <a:latin typeface="Bookman Old Style" pitchFamily="18" charset="0"/>
              </a:rPr>
              <a:t/>
            </a:r>
            <a:br>
              <a:rPr lang="pl-PL" sz="2900" dirty="0" smtClean="0">
                <a:latin typeface="Bookman Old Style" pitchFamily="18" charset="0"/>
              </a:rPr>
            </a:br>
            <a:r>
              <a:rPr lang="pl-PL" sz="2900" dirty="0" smtClean="0">
                <a:latin typeface="Bookman Old Style" pitchFamily="18" charset="0"/>
              </a:rPr>
              <a:t>Wróć</a:t>
            </a:r>
            <a:r>
              <a:rPr lang="pl-PL" sz="2900" dirty="0">
                <a:latin typeface="Bookman Old Style" pitchFamily="18" charset="0"/>
              </a:rPr>
              <a:t>, ucałuj, jak za dawnych lat,</a:t>
            </a:r>
            <a:r>
              <a:rPr lang="pl-PL" sz="2900" dirty="0" smtClean="0">
                <a:latin typeface="Bookman Old Style" pitchFamily="18" charset="0"/>
              </a:rPr>
              <a:t/>
            </a:r>
            <a:br>
              <a:rPr lang="pl-PL" sz="2900" dirty="0" smtClean="0">
                <a:latin typeface="Bookman Old Style" pitchFamily="18" charset="0"/>
              </a:rPr>
            </a:br>
            <a:r>
              <a:rPr lang="pl-PL" sz="2900" dirty="0">
                <a:latin typeface="Bookman Old Style" pitchFamily="18" charset="0"/>
              </a:rPr>
              <a:t>Dam ci za to róży najpiękniejszy kwiat</a:t>
            </a:r>
            <a:r>
              <a:rPr lang="pl-PL" sz="2900" dirty="0" smtClean="0">
                <a:latin typeface="Bookman Old Style" pitchFamily="18" charset="0"/>
              </a:rPr>
              <a:t>.</a:t>
            </a:r>
          </a:p>
          <a:p>
            <a:pPr>
              <a:buNone/>
            </a:pPr>
            <a:endParaRPr lang="pl-PL" sz="2900" dirty="0" smtClean="0">
              <a:latin typeface="Bookman Old Style" pitchFamily="18" charset="0"/>
            </a:endParaRPr>
          </a:p>
          <a:p>
            <a:pPr>
              <a:buNone/>
            </a:pPr>
            <a:endParaRPr lang="pl-PL" sz="2900" dirty="0" smtClean="0">
              <a:latin typeface="Bookman Old Style" pitchFamily="18" charset="0"/>
            </a:endParaRPr>
          </a:p>
          <a:p>
            <a:pPr>
              <a:buNone/>
            </a:pPr>
            <a:endParaRPr lang="pl-PL" sz="2900" dirty="0" smtClean="0">
              <a:latin typeface="Bookman Old Style" pitchFamily="18" charset="0"/>
            </a:endParaRPr>
          </a:p>
          <a:p>
            <a:pPr>
              <a:buNone/>
            </a:pPr>
            <a:r>
              <a:rPr lang="pl-PL" sz="2900" dirty="0" smtClean="0"/>
              <a:t>	</a:t>
            </a:r>
            <a:r>
              <a:rPr lang="pl-PL" sz="2900" dirty="0" smtClean="0">
                <a:latin typeface="Bookman Old Style" pitchFamily="18" charset="0"/>
              </a:rPr>
              <a:t>Kładłam ci ja idącemu w bój,</a:t>
            </a:r>
            <a:br>
              <a:rPr lang="pl-PL" sz="2900" dirty="0" smtClean="0">
                <a:latin typeface="Bookman Old Style" pitchFamily="18" charset="0"/>
              </a:rPr>
            </a:br>
            <a:r>
              <a:rPr lang="pl-PL" sz="2900" dirty="0" smtClean="0">
                <a:latin typeface="Bookman Old Style" pitchFamily="18" charset="0"/>
              </a:rPr>
              <a:t>Białą różę na karabin twój,</a:t>
            </a:r>
            <a:br>
              <a:rPr lang="pl-PL" sz="2900" dirty="0" smtClean="0">
                <a:latin typeface="Bookman Old Style" pitchFamily="18" charset="0"/>
              </a:rPr>
            </a:br>
            <a:r>
              <a:rPr lang="pl-PL" sz="2900" dirty="0" err="1" smtClean="0">
                <a:latin typeface="Bookman Old Style" pitchFamily="18" charset="0"/>
              </a:rPr>
              <a:t>Nimeś</a:t>
            </a:r>
            <a:r>
              <a:rPr lang="pl-PL" sz="2900" dirty="0" smtClean="0">
                <a:latin typeface="Bookman Old Style" pitchFamily="18" charset="0"/>
              </a:rPr>
              <a:t> odszedł, mój Jasieńku, stąd,</a:t>
            </a:r>
            <a:br>
              <a:rPr lang="pl-PL" sz="2900" dirty="0" smtClean="0">
                <a:latin typeface="Bookman Old Style" pitchFamily="18" charset="0"/>
              </a:rPr>
            </a:br>
            <a:r>
              <a:rPr lang="pl-PL" sz="2900" dirty="0" err="1" smtClean="0">
                <a:latin typeface="Bookman Old Style" pitchFamily="18" charset="0"/>
              </a:rPr>
              <a:t>Nimeś</a:t>
            </a:r>
            <a:r>
              <a:rPr lang="pl-PL" sz="2900" dirty="0" smtClean="0">
                <a:latin typeface="Bookman Old Style" pitchFamily="18" charset="0"/>
              </a:rPr>
              <a:t> próg przestąpił, kwiat na ziemi zwiądł.</a:t>
            </a:r>
            <a:endParaRPr lang="pl-PL" sz="2900" dirty="0">
              <a:latin typeface="Bookman Old Style" pitchFamily="18" charset="0"/>
            </a:endParaRPr>
          </a:p>
        </p:txBody>
      </p:sp>
      <p:pic>
        <p:nvPicPr>
          <p:cNvPr id="2050" name="Picture 2" descr="C:\Users\Jola\Desktop\foty do prezentacji 11.11\ulani_legiony.jpg"/>
          <p:cNvPicPr>
            <a:picLocks noChangeAspect="1" noChangeArrowheads="1"/>
          </p:cNvPicPr>
          <p:nvPr/>
        </p:nvPicPr>
        <p:blipFill>
          <a:blip r:embed="rId2"/>
          <a:srcRect/>
          <a:stretch>
            <a:fillRect/>
          </a:stretch>
        </p:blipFill>
        <p:spPr bwMode="auto">
          <a:xfrm>
            <a:off x="5429256" y="1000108"/>
            <a:ext cx="3476781" cy="4876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3" name="Picture 5" descr="C:\Users\Jola\Desktop\foty do prezentacji 11.11\download.jpg"/>
          <p:cNvPicPr>
            <a:picLocks noChangeAspect="1" noChangeArrowheads="1"/>
          </p:cNvPicPr>
          <p:nvPr/>
        </p:nvPicPr>
        <p:blipFill>
          <a:blip r:embed="rId3"/>
          <a:srcRect/>
          <a:stretch>
            <a:fillRect/>
          </a:stretch>
        </p:blipFill>
        <p:spPr bwMode="auto">
          <a:xfrm>
            <a:off x="3857620" y="5357826"/>
            <a:ext cx="1500174" cy="1500174"/>
          </a:xfrm>
          <a:prstGeom prst="ellipse">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1600200"/>
            <a:ext cx="8229600" cy="4525963"/>
          </a:xfrm>
        </p:spPr>
        <p:txBody>
          <a:bodyPr>
            <a:normAutofit/>
          </a:bodyPr>
          <a:lstStyle/>
          <a:p>
            <a:pPr>
              <a:buNone/>
            </a:pPr>
            <a:r>
              <a:rPr lang="pl-PL" sz="2000" dirty="0" smtClean="0"/>
              <a:t>	</a:t>
            </a:r>
            <a:r>
              <a:rPr lang="pl-PL" sz="2800" i="1" dirty="0" smtClean="0">
                <a:latin typeface="Bookman Old Style" pitchFamily="18" charset="0"/>
              </a:rPr>
              <a:t>Ułani </a:t>
            </a:r>
            <a:r>
              <a:rPr lang="pl-PL" sz="2800" i="1" dirty="0" err="1">
                <a:latin typeface="Bookman Old Style" pitchFamily="18" charset="0"/>
              </a:rPr>
              <a:t>ułani</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Malowane dzieci,</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Niejedna panienka</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Za wami poleci.</a:t>
            </a:r>
            <a:r>
              <a:rPr lang="pl-PL" sz="2800" i="1" dirty="0" smtClean="0">
                <a:latin typeface="Bookman Old Style" pitchFamily="18" charset="0"/>
              </a:rPr>
              <a:t/>
            </a:r>
            <a:br>
              <a:rPr lang="pl-PL" sz="2800" i="1" dirty="0" smtClean="0">
                <a:latin typeface="Bookman Old Style" pitchFamily="18" charset="0"/>
              </a:rPr>
            </a:b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Hej hej ułani,</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Malowane dzieci</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Nie jedna panienka</a:t>
            </a:r>
            <a:r>
              <a:rPr lang="pl-PL" sz="2800" i="1" dirty="0" smtClean="0">
                <a:latin typeface="Bookman Old Style" pitchFamily="18" charset="0"/>
              </a:rPr>
              <a:t/>
            </a:r>
            <a:br>
              <a:rPr lang="pl-PL" sz="2800" i="1" dirty="0" smtClean="0">
                <a:latin typeface="Bookman Old Style" pitchFamily="18" charset="0"/>
              </a:rPr>
            </a:br>
            <a:r>
              <a:rPr lang="pl-PL" sz="2800" i="1" dirty="0">
                <a:latin typeface="Bookman Old Style" pitchFamily="18" charset="0"/>
              </a:rPr>
              <a:t>Za wami </a:t>
            </a:r>
            <a:r>
              <a:rPr lang="pl-PL" sz="2800" i="1" dirty="0" smtClean="0">
                <a:latin typeface="Bookman Old Style" pitchFamily="18" charset="0"/>
              </a:rPr>
              <a:t>poleci.</a:t>
            </a:r>
            <a:endParaRPr lang="pl-PL" sz="2800" i="1" dirty="0">
              <a:latin typeface="Bookman Old Style" pitchFamily="18" charset="0"/>
            </a:endParaRPr>
          </a:p>
        </p:txBody>
      </p:sp>
      <p:pic>
        <p:nvPicPr>
          <p:cNvPr id="1026" name="Picture 2" descr="C:\Users\Jola\Desktop\foty do prezentacji 11.11\29kossak.jpg"/>
          <p:cNvPicPr>
            <a:picLocks noChangeAspect="1" noChangeArrowheads="1"/>
          </p:cNvPicPr>
          <p:nvPr/>
        </p:nvPicPr>
        <p:blipFill>
          <a:blip r:embed="rId2"/>
          <a:srcRect/>
          <a:stretch>
            <a:fillRect/>
          </a:stretch>
        </p:blipFill>
        <p:spPr bwMode="auto">
          <a:xfrm>
            <a:off x="4815609" y="857232"/>
            <a:ext cx="3947061" cy="4572013"/>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ola\Desktop\foty do prezentacji 11.11\e5f786ad3424502252dcce99973f0025.jpg"/>
          <p:cNvPicPr>
            <a:picLocks noChangeAspect="1" noChangeArrowheads="1"/>
          </p:cNvPicPr>
          <p:nvPr/>
        </p:nvPicPr>
        <p:blipFill>
          <a:blip r:embed="rId2"/>
          <a:srcRect/>
          <a:stretch>
            <a:fillRect/>
          </a:stretch>
        </p:blipFill>
        <p:spPr bwMode="auto">
          <a:xfrm>
            <a:off x="4143372" y="3857628"/>
            <a:ext cx="4686550" cy="2571744"/>
          </a:xfrm>
          <a:prstGeom prst="rect">
            <a:avLst/>
          </a:prstGeom>
          <a:ln>
            <a:noFill/>
          </a:ln>
          <a:effectLst>
            <a:softEdge rad="112500"/>
          </a:effectLst>
        </p:spPr>
      </p:pic>
      <p:pic>
        <p:nvPicPr>
          <p:cNvPr id="2050" name="Picture 2" descr="C:\Users\Jola\Desktop\foty do prezentacji 11.11\12b.jpg"/>
          <p:cNvPicPr>
            <a:picLocks noChangeAspect="1" noChangeArrowheads="1"/>
          </p:cNvPicPr>
          <p:nvPr/>
        </p:nvPicPr>
        <p:blipFill>
          <a:blip r:embed="rId3"/>
          <a:srcRect/>
          <a:stretch>
            <a:fillRect/>
          </a:stretch>
        </p:blipFill>
        <p:spPr bwMode="auto">
          <a:xfrm>
            <a:off x="285720" y="571480"/>
            <a:ext cx="3428992" cy="4798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4" name="Picture 2" descr="C:\Users\Jola\Desktop\foty do prezentacji 11.11\Jozef_Pilsudski1.jpg"/>
          <p:cNvPicPr>
            <a:picLocks noChangeAspect="1" noChangeArrowheads="1"/>
          </p:cNvPicPr>
          <p:nvPr/>
        </p:nvPicPr>
        <p:blipFill>
          <a:blip r:embed="rId4"/>
          <a:srcRect/>
          <a:stretch>
            <a:fillRect/>
          </a:stretch>
        </p:blipFill>
        <p:spPr bwMode="auto">
          <a:xfrm>
            <a:off x="7000892" y="285728"/>
            <a:ext cx="1583362" cy="2194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1000125"/>
            <a:ext cx="4329113" cy="5857875"/>
          </a:xfrm>
        </p:spPr>
        <p:txBody>
          <a:bodyPr>
            <a:normAutofit fontScale="92500" lnSpcReduction="20000"/>
          </a:bodyPr>
          <a:lstStyle/>
          <a:p>
            <a:pPr>
              <a:buNone/>
            </a:pPr>
            <a:r>
              <a:rPr lang="pl-PL" sz="1600" dirty="0" smtClean="0"/>
              <a:t>Przyśniła się dzieciom Polska </a:t>
            </a:r>
          </a:p>
          <a:p>
            <a:pPr>
              <a:buNone/>
            </a:pPr>
            <a:r>
              <a:rPr lang="pl-PL" sz="1600" dirty="0" smtClean="0"/>
              <a:t>czekana przez tyle lat, </a:t>
            </a:r>
          </a:p>
          <a:p>
            <a:pPr>
              <a:buNone/>
            </a:pPr>
            <a:r>
              <a:rPr lang="pl-PL" sz="1600" dirty="0" smtClean="0"/>
              <a:t>do której modlił się ojciec, </a:t>
            </a:r>
          </a:p>
          <a:p>
            <a:pPr>
              <a:buNone/>
            </a:pPr>
            <a:r>
              <a:rPr lang="pl-PL" sz="1600" dirty="0" smtClean="0"/>
              <a:t>za którą umierał dziad.</a:t>
            </a:r>
          </a:p>
          <a:p>
            <a:pPr>
              <a:buNone/>
            </a:pPr>
            <a:endParaRPr lang="pl-PL" sz="1600" dirty="0" smtClean="0"/>
          </a:p>
          <a:p>
            <a:pPr>
              <a:buNone/>
            </a:pPr>
            <a:r>
              <a:rPr lang="pl-PL" sz="1600" dirty="0" smtClean="0"/>
              <a:t>Przyśniła się dzieciom Polska, </a:t>
            </a:r>
          </a:p>
          <a:p>
            <a:pPr>
              <a:buNone/>
            </a:pPr>
            <a:r>
              <a:rPr lang="pl-PL" sz="1600" dirty="0" smtClean="0"/>
              <a:t>w purpurze żołnierskiej krwi, </a:t>
            </a:r>
          </a:p>
          <a:p>
            <a:pPr>
              <a:buNone/>
            </a:pPr>
            <a:r>
              <a:rPr lang="pl-PL" sz="1600" dirty="0" smtClean="0"/>
              <a:t>szła z pola bitym gościńcem, </a:t>
            </a:r>
          </a:p>
          <a:p>
            <a:pPr>
              <a:buNone/>
            </a:pPr>
            <a:r>
              <a:rPr lang="pl-PL" sz="1600" dirty="0" err="1" smtClean="0"/>
              <a:t>szłą</a:t>
            </a:r>
            <a:r>
              <a:rPr lang="pl-PL" sz="1600" dirty="0" smtClean="0"/>
              <a:t> i pukała do drzwi. </a:t>
            </a:r>
          </a:p>
          <a:p>
            <a:pPr>
              <a:buNone/>
            </a:pPr>
            <a:endParaRPr lang="pl-PL" sz="1600" dirty="0" smtClean="0"/>
          </a:p>
          <a:p>
            <a:pPr>
              <a:buNone/>
            </a:pPr>
            <a:r>
              <a:rPr lang="pl-PL" sz="1600" dirty="0" smtClean="0"/>
              <a:t>Wybiegły dzieci z komory,</a:t>
            </a:r>
          </a:p>
          <a:p>
            <a:pPr>
              <a:buNone/>
            </a:pPr>
            <a:r>
              <a:rPr lang="pl-PL" sz="1600" dirty="0" smtClean="0"/>
              <a:t> przypadły Polsce do nóg</a:t>
            </a:r>
          </a:p>
          <a:p>
            <a:pPr>
              <a:buNone/>
            </a:pPr>
            <a:r>
              <a:rPr lang="pl-PL" sz="1600" dirty="0" smtClean="0"/>
              <a:t> i patrzą - w mrokach przyziemnych </a:t>
            </a:r>
          </a:p>
          <a:p>
            <a:pPr>
              <a:buNone/>
            </a:pPr>
            <a:r>
              <a:rPr lang="pl-PL" sz="1600" dirty="0" smtClean="0"/>
              <a:t>posępny czai się wróg. </a:t>
            </a:r>
          </a:p>
          <a:p>
            <a:pPr>
              <a:buNone/>
            </a:pPr>
            <a:endParaRPr lang="pl-PL" sz="1600" dirty="0" smtClean="0"/>
          </a:p>
          <a:p>
            <a:pPr>
              <a:buNone/>
            </a:pPr>
            <a:r>
              <a:rPr lang="pl-PL" sz="1600" dirty="0" smtClean="0"/>
              <a:t>Dobywa ostre żelazo </a:t>
            </a:r>
          </a:p>
          <a:p>
            <a:pPr>
              <a:buNone/>
            </a:pPr>
            <a:r>
              <a:rPr lang="pl-PL" sz="1600" dirty="0" smtClean="0"/>
              <a:t>zbójecką podnosi dłoń... </a:t>
            </a:r>
          </a:p>
          <a:p>
            <a:pPr>
              <a:buNone/>
            </a:pPr>
            <a:r>
              <a:rPr lang="pl-PL" sz="1600" dirty="0" smtClean="0"/>
              <a:t>Więc obudziły się dzieci </a:t>
            </a:r>
          </a:p>
          <a:p>
            <a:pPr>
              <a:buNone/>
            </a:pPr>
            <a:r>
              <a:rPr lang="pl-PL" sz="1600" dirty="0" smtClean="0"/>
              <a:t>i pochwyciły za broń </a:t>
            </a:r>
          </a:p>
          <a:p>
            <a:pPr>
              <a:buNone/>
            </a:pPr>
            <a:endParaRPr lang="pl-PL" sz="1600" dirty="0" smtClean="0"/>
          </a:p>
          <a:p>
            <a:pPr>
              <a:buNone/>
            </a:pPr>
            <a:r>
              <a:rPr lang="pl-PL" sz="1600" dirty="0" smtClean="0"/>
              <a:t>Podniosły w groźny wir bitwy </a:t>
            </a:r>
          </a:p>
          <a:p>
            <a:pPr>
              <a:buNone/>
            </a:pPr>
            <a:r>
              <a:rPr lang="pl-PL" sz="1600" dirty="0" smtClean="0"/>
              <a:t>zwycięski parol swych snów</a:t>
            </a:r>
          </a:p>
          <a:p>
            <a:pPr>
              <a:buNone/>
            </a:pPr>
            <a:r>
              <a:rPr lang="pl-PL" sz="1600" dirty="0" smtClean="0"/>
              <a:t> i osłoniły przed wrogiem </a:t>
            </a:r>
          </a:p>
          <a:p>
            <a:pPr>
              <a:buNone/>
            </a:pPr>
            <a:r>
              <a:rPr lang="pl-PL" sz="1600" dirty="0" smtClean="0"/>
              <a:t>własnymi piersiami Lwów.</a:t>
            </a:r>
            <a:endParaRPr lang="pl-PL" sz="1600" dirty="0"/>
          </a:p>
        </p:txBody>
      </p:sp>
      <p:pic>
        <p:nvPicPr>
          <p:cNvPr id="3074" name="Picture 2" descr="C:\Users\Jola\Desktop\foty do prezentacji 11.11\Orleta_-_obrona_cmentarza._Wojciech_Kossak.jpg"/>
          <p:cNvPicPr>
            <a:picLocks noChangeAspect="1" noChangeArrowheads="1"/>
          </p:cNvPicPr>
          <p:nvPr/>
        </p:nvPicPr>
        <p:blipFill>
          <a:blip r:embed="rId2"/>
          <a:srcRect/>
          <a:stretch>
            <a:fillRect/>
          </a:stretch>
        </p:blipFill>
        <p:spPr bwMode="auto">
          <a:xfrm>
            <a:off x="3000364" y="1500174"/>
            <a:ext cx="5957876" cy="4465643"/>
          </a:xfrm>
          <a:prstGeom prst="rect">
            <a:avLst/>
          </a:prstGeom>
          <a:noFill/>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386126" y="500042"/>
            <a:ext cx="5400716" cy="2357454"/>
          </a:xfrm>
        </p:spPr>
        <p:txBody>
          <a:bodyPr>
            <a:normAutofit/>
          </a:bodyPr>
          <a:lstStyle/>
          <a:p>
            <a:r>
              <a:rPr lang="pl-PL" sz="1800" dirty="0" smtClean="0"/>
              <a:t>Kochana Mamusiu, idę dziś zameldować się do wojska. Chcę okazać, że znajdę na tyle siły, by móc służyć i wytrzymać. Obowiązkiem moim jest iść, gdy mam dojść sił, a wojska brakuje ciągle do oswobodzenia Lwowa. Z nauk zrobiłem już tyle ile trzeba było. Może już nigdy Cię nie zobaczę, Mamo, ale pamiętaj, że zawsze będę Cie kochał.</a:t>
            </a:r>
            <a:endParaRPr lang="pl-PL" sz="1800" dirty="0"/>
          </a:p>
        </p:txBody>
      </p:sp>
      <p:sp>
        <p:nvSpPr>
          <p:cNvPr id="3" name="Symbol zastępczy zawartości 2"/>
          <p:cNvSpPr>
            <a:spLocks noGrp="1"/>
          </p:cNvSpPr>
          <p:nvPr>
            <p:ph idx="1"/>
          </p:nvPr>
        </p:nvSpPr>
        <p:spPr>
          <a:xfrm>
            <a:off x="0" y="3357562"/>
            <a:ext cx="3757610" cy="3214711"/>
          </a:xfrm>
        </p:spPr>
        <p:txBody>
          <a:bodyPr>
            <a:normAutofit/>
          </a:bodyPr>
          <a:lstStyle/>
          <a:p>
            <a:pPr>
              <a:buNone/>
            </a:pPr>
            <a:r>
              <a:rPr lang="pl-PL" sz="1800" dirty="0" smtClean="0"/>
              <a:t>	</a:t>
            </a:r>
            <a:br>
              <a:rPr lang="pl-PL" sz="1800" dirty="0" smtClean="0"/>
            </a:br>
            <a:r>
              <a:rPr lang="pl-PL" sz="1800" dirty="0" smtClean="0"/>
              <a:t/>
            </a:r>
            <a:br>
              <a:rPr lang="pl-PL" sz="1800" dirty="0" smtClean="0"/>
            </a:br>
            <a:r>
              <a:rPr lang="pl-PL" sz="1800" dirty="0"/>
              <a:t>O mamo, otrzyj oczy</a:t>
            </a:r>
            <a:r>
              <a:rPr lang="pl-PL" sz="1800" dirty="0" smtClean="0"/>
              <a:t/>
            </a:r>
            <a:br>
              <a:rPr lang="pl-PL" sz="1800" dirty="0" smtClean="0"/>
            </a:br>
            <a:r>
              <a:rPr lang="pl-PL" sz="1800" dirty="0"/>
              <a:t>Z uśmiechem do mnie mów,</a:t>
            </a:r>
            <a:r>
              <a:rPr lang="pl-PL" sz="1800" dirty="0" smtClean="0"/>
              <a:t/>
            </a:r>
            <a:br>
              <a:rPr lang="pl-PL" sz="1800" dirty="0" smtClean="0"/>
            </a:br>
            <a:r>
              <a:rPr lang="pl-PL" sz="1800" dirty="0"/>
              <a:t>Ta krew, co z piersi broczy —</a:t>
            </a:r>
            <a:r>
              <a:rPr lang="pl-PL" sz="1800" dirty="0" smtClean="0"/>
              <a:t/>
            </a:r>
            <a:br>
              <a:rPr lang="pl-PL" sz="1800" dirty="0" smtClean="0"/>
            </a:br>
            <a:r>
              <a:rPr lang="pl-PL" sz="1800" dirty="0"/>
              <a:t>Ta krew — to za nasz Lwów!...</a:t>
            </a:r>
            <a:r>
              <a:rPr lang="pl-PL" sz="1800" dirty="0" smtClean="0"/>
              <a:t/>
            </a:r>
            <a:br>
              <a:rPr lang="pl-PL" sz="1800" dirty="0" smtClean="0"/>
            </a:br>
            <a:r>
              <a:rPr lang="pl-PL" sz="1800" dirty="0" smtClean="0"/>
              <a:t/>
            </a:r>
            <a:br>
              <a:rPr lang="pl-PL" sz="1800" dirty="0" smtClean="0"/>
            </a:br>
            <a:r>
              <a:rPr lang="pl-PL" sz="1800" dirty="0"/>
              <a:t>Ja biłem się tak samo</a:t>
            </a:r>
            <a:r>
              <a:rPr lang="pl-PL" sz="1800" dirty="0" smtClean="0"/>
              <a:t/>
            </a:r>
            <a:br>
              <a:rPr lang="pl-PL" sz="1800" dirty="0" smtClean="0"/>
            </a:br>
            <a:r>
              <a:rPr lang="pl-PL" sz="1800" dirty="0"/>
              <a:t>Jak starsi — mamo, chwal!...</a:t>
            </a:r>
            <a:r>
              <a:rPr lang="pl-PL" sz="1800" dirty="0" smtClean="0"/>
              <a:t/>
            </a:r>
            <a:br>
              <a:rPr lang="pl-PL" sz="1800" dirty="0" smtClean="0"/>
            </a:br>
            <a:r>
              <a:rPr lang="pl-PL" sz="1800" dirty="0"/>
              <a:t>Tylko mi Ciebie, mamo,</a:t>
            </a:r>
            <a:r>
              <a:rPr lang="pl-PL" sz="1800" dirty="0" smtClean="0"/>
              <a:t/>
            </a:r>
            <a:br>
              <a:rPr lang="pl-PL" sz="1800" dirty="0" smtClean="0"/>
            </a:br>
            <a:r>
              <a:rPr lang="pl-PL" sz="1800" dirty="0"/>
              <a:t>Tylko mi Polski żal!...</a:t>
            </a:r>
          </a:p>
        </p:txBody>
      </p:sp>
      <p:pic>
        <p:nvPicPr>
          <p:cNvPr id="4098" name="Picture 2" descr="C:\Users\Jola\Desktop\foty do prezentacji 11.11\d04a1ecf-030a-44e0-acde-618a86f6644a.jpg"/>
          <p:cNvPicPr>
            <a:picLocks noChangeAspect="1" noChangeArrowheads="1"/>
          </p:cNvPicPr>
          <p:nvPr/>
        </p:nvPicPr>
        <p:blipFill>
          <a:blip r:embed="rId2"/>
          <a:srcRect/>
          <a:stretch>
            <a:fillRect/>
          </a:stretch>
        </p:blipFill>
        <p:spPr bwMode="auto">
          <a:xfrm>
            <a:off x="4000497" y="3738989"/>
            <a:ext cx="4786345" cy="2831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descr="C:\Users\Jola\Desktop\foty do prezentacji 11.11\z13664559EN.jpg"/>
          <p:cNvPicPr>
            <a:picLocks noChangeAspect="1" noChangeArrowheads="1"/>
          </p:cNvPicPr>
          <p:nvPr/>
        </p:nvPicPr>
        <p:blipFill>
          <a:blip r:embed="rId3"/>
          <a:srcRect/>
          <a:stretch>
            <a:fillRect/>
          </a:stretch>
        </p:blipFill>
        <p:spPr bwMode="auto">
          <a:xfrm>
            <a:off x="285720" y="214290"/>
            <a:ext cx="2314575" cy="3257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4714875" y="1857375"/>
            <a:ext cx="4429125" cy="4483100"/>
          </a:xfrm>
        </p:spPr>
        <p:txBody>
          <a:bodyPr>
            <a:normAutofit/>
          </a:bodyPr>
          <a:lstStyle/>
          <a:p>
            <a:pPr>
              <a:buNone/>
            </a:pPr>
            <a:r>
              <a:rPr lang="pl-PL" sz="2000" dirty="0" smtClean="0"/>
              <a:t>	Jeszcze </a:t>
            </a:r>
            <a:r>
              <a:rPr lang="pl-PL" sz="2000" dirty="0"/>
              <a:t>Polska nie zginęła,</a:t>
            </a:r>
            <a:r>
              <a:rPr lang="pl-PL" sz="2000" dirty="0" smtClean="0"/>
              <a:t/>
            </a:r>
            <a:br>
              <a:rPr lang="pl-PL" sz="2000" dirty="0" smtClean="0"/>
            </a:br>
            <a:r>
              <a:rPr lang="pl-PL" sz="2000" dirty="0"/>
              <a:t>kiedy my żyjemy.</a:t>
            </a:r>
            <a:r>
              <a:rPr lang="pl-PL" sz="2000" dirty="0" smtClean="0"/>
              <a:t/>
            </a:r>
            <a:br>
              <a:rPr lang="pl-PL" sz="2000" dirty="0" smtClean="0"/>
            </a:br>
            <a:r>
              <a:rPr lang="pl-PL" sz="2000" dirty="0"/>
              <a:t>Co nam obca przemoc wzięła,</a:t>
            </a:r>
            <a:r>
              <a:rPr lang="pl-PL" sz="2000" dirty="0" smtClean="0"/>
              <a:t/>
            </a:r>
            <a:br>
              <a:rPr lang="pl-PL" sz="2000" dirty="0" smtClean="0"/>
            </a:br>
            <a:r>
              <a:rPr lang="pl-PL" sz="2000" dirty="0"/>
              <a:t>szablą odbierzemy.</a:t>
            </a:r>
            <a:r>
              <a:rPr lang="pl-PL" sz="2000" dirty="0" smtClean="0"/>
              <a:t/>
            </a:r>
            <a:br>
              <a:rPr lang="pl-PL" sz="2000" dirty="0" smtClean="0"/>
            </a:br>
            <a:r>
              <a:rPr lang="pl-PL" sz="2000" dirty="0" smtClean="0"/>
              <a:t/>
            </a:r>
            <a:br>
              <a:rPr lang="pl-PL" sz="2000" dirty="0" smtClean="0"/>
            </a:br>
            <a:r>
              <a:rPr lang="pl-PL" sz="2000" dirty="0"/>
              <a:t>Marsz, </a:t>
            </a:r>
            <a:r>
              <a:rPr lang="pl-PL" sz="2000" dirty="0" err="1"/>
              <a:t>marsz</a:t>
            </a:r>
            <a:r>
              <a:rPr lang="pl-PL" sz="2000" dirty="0"/>
              <a:t>, Dąbrowski,</a:t>
            </a:r>
            <a:r>
              <a:rPr lang="pl-PL" sz="2000" dirty="0" smtClean="0"/>
              <a:t/>
            </a:r>
            <a:br>
              <a:rPr lang="pl-PL" sz="2000" dirty="0" smtClean="0"/>
            </a:br>
            <a:r>
              <a:rPr lang="pl-PL" sz="2000" dirty="0"/>
              <a:t>z ziemi włoskiej do Polski.</a:t>
            </a:r>
            <a:r>
              <a:rPr lang="pl-PL" sz="2000" dirty="0" smtClean="0"/>
              <a:t/>
            </a:r>
            <a:br>
              <a:rPr lang="pl-PL" sz="2000" dirty="0" smtClean="0"/>
            </a:br>
            <a:r>
              <a:rPr lang="pl-PL" sz="2000" dirty="0"/>
              <a:t>Za twoim przewodem</a:t>
            </a:r>
            <a:r>
              <a:rPr lang="pl-PL" sz="2000" dirty="0" smtClean="0"/>
              <a:t/>
            </a:r>
            <a:br>
              <a:rPr lang="pl-PL" sz="2000" dirty="0" smtClean="0"/>
            </a:br>
            <a:r>
              <a:rPr lang="pl-PL" sz="2000" dirty="0" err="1"/>
              <a:t>złączym</a:t>
            </a:r>
            <a:r>
              <a:rPr lang="pl-PL" sz="2000" dirty="0"/>
              <a:t> się z narodem.</a:t>
            </a:r>
          </a:p>
        </p:txBody>
      </p:sp>
      <p:pic>
        <p:nvPicPr>
          <p:cNvPr id="5122" name="Picture 2" descr="C:\Users\Jola\Desktop\foty do prezentacji 11.11\12.jpg"/>
          <p:cNvPicPr>
            <a:picLocks noChangeAspect="1" noChangeArrowheads="1"/>
          </p:cNvPicPr>
          <p:nvPr/>
        </p:nvPicPr>
        <p:blipFill>
          <a:blip r:embed="rId2"/>
          <a:srcRect/>
          <a:stretch>
            <a:fillRect/>
          </a:stretch>
        </p:blipFill>
        <p:spPr bwMode="auto">
          <a:xfrm>
            <a:off x="500034" y="642918"/>
            <a:ext cx="4086225" cy="50863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Jola\Desktop\foty do prezentacji 11.11\Narodowe-Święto-Niepodległości-11-11.jpg"/>
          <p:cNvPicPr>
            <a:picLocks noChangeAspect="1" noChangeArrowheads="1"/>
          </p:cNvPicPr>
          <p:nvPr/>
        </p:nvPicPr>
        <p:blipFill>
          <a:blip r:embed="rId2"/>
          <a:srcRect/>
          <a:stretch>
            <a:fillRect/>
          </a:stretch>
        </p:blipFill>
        <p:spPr bwMode="auto">
          <a:xfrm>
            <a:off x="0" y="0"/>
            <a:ext cx="6350000" cy="4762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ymbol zastępczy zawartości 3"/>
          <p:cNvSpPr>
            <a:spLocks noGrp="1"/>
          </p:cNvSpPr>
          <p:nvPr>
            <p:ph idx="4294967295"/>
          </p:nvPr>
        </p:nvSpPr>
        <p:spPr>
          <a:xfrm>
            <a:off x="0" y="1600200"/>
            <a:ext cx="8229600" cy="4525963"/>
          </a:xfrm>
        </p:spPr>
        <p:txBody>
          <a:bodyPr/>
          <a:lstStyle/>
          <a:p>
            <a:endParaRPr lang="pl-PL" dirty="0" smtClean="0"/>
          </a:p>
          <a:p>
            <a:endParaRPr lang="pl-PL" dirty="0" smtClean="0"/>
          </a:p>
          <a:p>
            <a:endParaRPr lang="pl-PL" dirty="0" smtClean="0"/>
          </a:p>
          <a:p>
            <a:endParaRPr lang="pl-PL" dirty="0" smtClean="0"/>
          </a:p>
          <a:p>
            <a:endParaRPr lang="pl-PL" dirty="0" smtClean="0"/>
          </a:p>
          <a:p>
            <a:endParaRPr lang="pl-PL" dirty="0" smtClean="0"/>
          </a:p>
          <a:p>
            <a:r>
              <a:rPr lang="pl-PL" dirty="0" smtClean="0"/>
              <a:t>Przygotowała: Alicja Chmielewska kl. 6e</a:t>
            </a:r>
            <a:endParaRPr lang="pl-PL" dirty="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357188"/>
            <a:ext cx="5111750" cy="5853112"/>
          </a:xfrm>
        </p:spPr>
        <p:txBody>
          <a:bodyPr>
            <a:normAutofit/>
          </a:bodyPr>
          <a:lstStyle/>
          <a:p>
            <a:pPr>
              <a:buNone/>
            </a:pPr>
            <a:r>
              <a:rPr lang="pl-PL" sz="1800" dirty="0" smtClean="0"/>
              <a:t> 	</a:t>
            </a:r>
            <a:r>
              <a:rPr lang="pl-PL" sz="1800" dirty="0" smtClean="0">
                <a:latin typeface="Eras Medium ITC" pitchFamily="34" charset="0"/>
              </a:rPr>
              <a:t>Nie </a:t>
            </a:r>
            <a:r>
              <a:rPr lang="pl-PL" sz="1800" dirty="0" err="1">
                <a:latin typeface="Eras Medium ITC" pitchFamily="34" charset="0"/>
              </a:rPr>
              <a:t>rzucim</a:t>
            </a:r>
            <a:r>
              <a:rPr lang="pl-PL" sz="1800" dirty="0">
                <a:latin typeface="Eras Medium ITC" pitchFamily="34" charset="0"/>
              </a:rPr>
              <a:t> ziemi skąd nasz ród,</a:t>
            </a: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Nie damy </a:t>
            </a:r>
            <a:r>
              <a:rPr lang="pl-PL" sz="1800" dirty="0" err="1">
                <a:latin typeface="Eras Medium ITC" pitchFamily="34" charset="0"/>
              </a:rPr>
              <a:t>pogrześć</a:t>
            </a:r>
            <a:r>
              <a:rPr lang="pl-PL" sz="1800" dirty="0">
                <a:latin typeface="Eras Medium ITC" pitchFamily="34" charset="0"/>
              </a:rPr>
              <a:t> mowy,</a:t>
            </a: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Polski my naród, polski lud,</a:t>
            </a: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Królewski szczep piastowy.</a:t>
            </a: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Nie damy by nas zgnębił wróg!</a:t>
            </a:r>
            <a:r>
              <a:rPr lang="pl-PL" sz="1800" dirty="0" smtClean="0">
                <a:latin typeface="Eras Medium ITC" pitchFamily="34" charset="0"/>
              </a:rPr>
              <a:t/>
            </a:r>
            <a:br>
              <a:rPr lang="pl-PL" sz="1800" dirty="0" smtClean="0">
                <a:latin typeface="Eras Medium ITC" pitchFamily="34" charset="0"/>
              </a:rPr>
            </a:b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Tak nam dopomóż Bóg!</a:t>
            </a:r>
            <a:r>
              <a:rPr lang="pl-PL" sz="1800" dirty="0" smtClean="0">
                <a:latin typeface="Eras Medium ITC" pitchFamily="34" charset="0"/>
              </a:rPr>
              <a:t/>
            </a:r>
            <a:br>
              <a:rPr lang="pl-PL" sz="1800" dirty="0" smtClean="0">
                <a:latin typeface="Eras Medium ITC" pitchFamily="34" charset="0"/>
              </a:rPr>
            </a:br>
            <a:r>
              <a:rPr lang="pl-PL" sz="1800" dirty="0">
                <a:latin typeface="Eras Medium ITC" pitchFamily="34" charset="0"/>
              </a:rPr>
              <a:t>Tak nam dopomóż Bóg</a:t>
            </a:r>
            <a:r>
              <a:rPr lang="pl-PL" sz="1800" dirty="0"/>
              <a:t>!</a:t>
            </a:r>
          </a:p>
        </p:txBody>
      </p:sp>
      <p:sp>
        <p:nvSpPr>
          <p:cNvPr id="6" name="Symbol zastępczy tekstu 5"/>
          <p:cNvSpPr>
            <a:spLocks noGrp="1"/>
          </p:cNvSpPr>
          <p:nvPr>
            <p:ph type="body" sz="half" idx="4294967295"/>
          </p:nvPr>
        </p:nvSpPr>
        <p:spPr>
          <a:xfrm>
            <a:off x="5000628" y="357166"/>
            <a:ext cx="3929062" cy="4691062"/>
          </a:xfrm>
        </p:spPr>
        <p:txBody>
          <a:bodyPr>
            <a:normAutofit/>
          </a:bodyPr>
          <a:lstStyle/>
          <a:p>
            <a:pPr>
              <a:buNone/>
            </a:pPr>
            <a:r>
              <a:rPr lang="pl-PL" sz="1800" dirty="0" smtClean="0">
                <a:latin typeface="Eras Medium ITC" pitchFamily="34" charset="0"/>
              </a:rPr>
              <a:t>	Nie damy miana Polski zgnieść,</a:t>
            </a:r>
            <a:br>
              <a:rPr lang="pl-PL" sz="1800" dirty="0" smtClean="0">
                <a:latin typeface="Eras Medium ITC" pitchFamily="34" charset="0"/>
              </a:rPr>
            </a:br>
            <a:r>
              <a:rPr lang="pl-PL" sz="1800" dirty="0" smtClean="0">
                <a:latin typeface="Eras Medium ITC" pitchFamily="34" charset="0"/>
              </a:rPr>
              <a:t>Nie </a:t>
            </a:r>
            <a:r>
              <a:rPr lang="pl-PL" sz="1800" dirty="0" err="1" smtClean="0">
                <a:latin typeface="Eras Medium ITC" pitchFamily="34" charset="0"/>
              </a:rPr>
              <a:t>pójdziem</a:t>
            </a:r>
            <a:r>
              <a:rPr lang="pl-PL" sz="1800" dirty="0" smtClean="0">
                <a:latin typeface="Eras Medium ITC" pitchFamily="34" charset="0"/>
              </a:rPr>
              <a:t> żywo w trumnę.</a:t>
            </a:r>
            <a:br>
              <a:rPr lang="pl-PL" sz="1800" dirty="0" smtClean="0">
                <a:latin typeface="Eras Medium ITC" pitchFamily="34" charset="0"/>
              </a:rPr>
            </a:br>
            <a:r>
              <a:rPr lang="pl-PL" sz="1800" dirty="0" smtClean="0">
                <a:latin typeface="Eras Medium ITC" pitchFamily="34" charset="0"/>
              </a:rPr>
              <a:t>Na Polski imię na jej cześć</a:t>
            </a:r>
            <a:br>
              <a:rPr lang="pl-PL" sz="1800" dirty="0" smtClean="0">
                <a:latin typeface="Eras Medium ITC" pitchFamily="34" charset="0"/>
              </a:rPr>
            </a:br>
            <a:r>
              <a:rPr lang="pl-PL" sz="1800" dirty="0" err="1" smtClean="0">
                <a:latin typeface="Eras Medium ITC" pitchFamily="34" charset="0"/>
              </a:rPr>
              <a:t>Podnosim</a:t>
            </a:r>
            <a:r>
              <a:rPr lang="pl-PL" sz="1800" dirty="0" smtClean="0">
                <a:latin typeface="Eras Medium ITC" pitchFamily="34" charset="0"/>
              </a:rPr>
              <a:t> czoła dumne.</a:t>
            </a:r>
            <a:br>
              <a:rPr lang="pl-PL" sz="1800" dirty="0" smtClean="0">
                <a:latin typeface="Eras Medium ITC" pitchFamily="34" charset="0"/>
              </a:rPr>
            </a:br>
            <a:r>
              <a:rPr lang="pl-PL" sz="1800" dirty="0" smtClean="0">
                <a:latin typeface="Eras Medium ITC" pitchFamily="34" charset="0"/>
              </a:rPr>
              <a:t>Odzyska ziemię dziadów wnuk.</a:t>
            </a:r>
            <a:br>
              <a:rPr lang="pl-PL" sz="1800" dirty="0" smtClean="0">
                <a:latin typeface="Eras Medium ITC" pitchFamily="34" charset="0"/>
              </a:rPr>
            </a:br>
            <a:r>
              <a:rPr lang="pl-PL" sz="1800" dirty="0" smtClean="0">
                <a:latin typeface="Eras Medium ITC" pitchFamily="34" charset="0"/>
              </a:rPr>
              <a:t/>
            </a:r>
            <a:br>
              <a:rPr lang="pl-PL" sz="1800" dirty="0" smtClean="0">
                <a:latin typeface="Eras Medium ITC" pitchFamily="34" charset="0"/>
              </a:rPr>
            </a:br>
            <a:r>
              <a:rPr lang="pl-PL" sz="1800" dirty="0" smtClean="0">
                <a:latin typeface="Eras Medium ITC" pitchFamily="34" charset="0"/>
              </a:rPr>
              <a:t>Tak nam dopomóż Bóg!</a:t>
            </a:r>
            <a:br>
              <a:rPr lang="pl-PL" sz="1800" dirty="0" smtClean="0">
                <a:latin typeface="Eras Medium ITC" pitchFamily="34" charset="0"/>
              </a:rPr>
            </a:br>
            <a:r>
              <a:rPr lang="pl-PL" sz="1800" dirty="0" smtClean="0">
                <a:latin typeface="Eras Medium ITC" pitchFamily="34" charset="0"/>
              </a:rPr>
              <a:t>Tak nam dopomóż Bóg!</a:t>
            </a:r>
            <a:endParaRPr lang="pl-PL" sz="1800" dirty="0">
              <a:latin typeface="Eras Medium ITC" pitchFamily="34" charset="0"/>
            </a:endParaRPr>
          </a:p>
        </p:txBody>
      </p:sp>
      <p:pic>
        <p:nvPicPr>
          <p:cNvPr id="1026" name="Picture 2" descr="C:\Users\Jola\Desktop\foty do prezentacji 11.11\5a04798ca4450_o,size,1088x550,opt,w,q,71,h,a4ba90.jpg"/>
          <p:cNvPicPr>
            <a:picLocks noChangeAspect="1" noChangeArrowheads="1"/>
          </p:cNvPicPr>
          <p:nvPr/>
        </p:nvPicPr>
        <p:blipFill>
          <a:blip r:embed="rId2"/>
          <a:srcRect/>
          <a:stretch>
            <a:fillRect/>
          </a:stretch>
        </p:blipFill>
        <p:spPr bwMode="auto">
          <a:xfrm>
            <a:off x="1500166" y="3643314"/>
            <a:ext cx="6000792" cy="3033488"/>
          </a:xfrm>
          <a:prstGeom prst="rect">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571500"/>
            <a:ext cx="8229600" cy="5554663"/>
          </a:xfrm>
        </p:spPr>
        <p:txBody>
          <a:bodyPr>
            <a:normAutofit/>
          </a:bodyPr>
          <a:lstStyle/>
          <a:p>
            <a:pPr>
              <a:buNone/>
            </a:pPr>
            <a:r>
              <a:rPr lang="pl-PL" sz="2000" dirty="0" smtClean="0">
                <a:latin typeface="MingLiU" pitchFamily="49" charset="-120"/>
                <a:ea typeface="MingLiU" pitchFamily="49" charset="-120"/>
              </a:rPr>
              <a:t>	</a:t>
            </a:r>
            <a:r>
              <a:rPr lang="pl-PL" sz="2400" dirty="0" smtClean="0">
                <a:latin typeface="MingLiU" pitchFamily="49" charset="-120"/>
                <a:ea typeface="MingLiU" pitchFamily="49" charset="-120"/>
              </a:rPr>
              <a:t>Świat </a:t>
            </a:r>
            <a:r>
              <a:rPr lang="pl-PL" sz="2400" dirty="0">
                <a:latin typeface="MingLiU" pitchFamily="49" charset="-120"/>
                <a:ea typeface="MingLiU" pitchFamily="49" charset="-120"/>
              </a:rPr>
              <a:t>cały śpi spokojnie</a:t>
            </a:r>
            <a:r>
              <a:rPr lang="pl-PL" sz="2400" dirty="0" smtClean="0">
                <a:latin typeface="MingLiU" pitchFamily="49" charset="-120"/>
                <a:ea typeface="MingLiU" pitchFamily="49" charset="-120"/>
              </a:rPr>
              <a:t/>
            </a:r>
            <a:br>
              <a:rPr lang="pl-PL" sz="2400" dirty="0" smtClean="0">
                <a:latin typeface="MingLiU" pitchFamily="49" charset="-120"/>
                <a:ea typeface="MingLiU" pitchFamily="49" charset="-120"/>
              </a:rPr>
            </a:br>
            <a:r>
              <a:rPr lang="pl-PL" sz="2400" dirty="0">
                <a:latin typeface="MingLiU" pitchFamily="49" charset="-120"/>
                <a:ea typeface="MingLiU" pitchFamily="49" charset="-120"/>
              </a:rPr>
              <a:t>i wcale o tym nie wie,</a:t>
            </a:r>
            <a:r>
              <a:rPr lang="pl-PL" sz="2400" dirty="0" smtClean="0">
                <a:latin typeface="MingLiU" pitchFamily="49" charset="-120"/>
                <a:ea typeface="MingLiU" pitchFamily="49" charset="-120"/>
              </a:rPr>
              <a:t/>
            </a:r>
            <a:br>
              <a:rPr lang="pl-PL" sz="2400" dirty="0" smtClean="0">
                <a:latin typeface="MingLiU" pitchFamily="49" charset="-120"/>
                <a:ea typeface="MingLiU" pitchFamily="49" charset="-120"/>
              </a:rPr>
            </a:br>
            <a:r>
              <a:rPr lang="pl-PL" sz="2400" dirty="0">
                <a:latin typeface="MingLiU" pitchFamily="49" charset="-120"/>
                <a:ea typeface="MingLiU" pitchFamily="49" charset="-120"/>
              </a:rPr>
              <a:t>że nie jest tak na wojnie,</a:t>
            </a:r>
            <a:r>
              <a:rPr lang="pl-PL" sz="2400" dirty="0" smtClean="0">
                <a:latin typeface="MingLiU" pitchFamily="49" charset="-120"/>
                <a:ea typeface="MingLiU" pitchFamily="49" charset="-120"/>
              </a:rPr>
              <a:t/>
            </a:r>
            <a:br>
              <a:rPr lang="pl-PL" sz="2400" dirty="0" smtClean="0">
                <a:latin typeface="MingLiU" pitchFamily="49" charset="-120"/>
                <a:ea typeface="MingLiU" pitchFamily="49" charset="-120"/>
              </a:rPr>
            </a:br>
            <a:r>
              <a:rPr lang="pl-PL" sz="2400" dirty="0">
                <a:latin typeface="MingLiU" pitchFamily="49" charset="-120"/>
                <a:ea typeface="MingLiU" pitchFamily="49" charset="-120"/>
              </a:rPr>
              <a:t>jak jest w żołnierskim śpiewie.</a:t>
            </a:r>
            <a:r>
              <a:rPr lang="pl-PL" sz="2400" dirty="0" smtClean="0">
                <a:latin typeface="MingLiU" pitchFamily="49" charset="-120"/>
                <a:ea typeface="MingLiU" pitchFamily="49" charset="-120"/>
              </a:rPr>
              <a:t/>
            </a:r>
            <a:br>
              <a:rPr lang="pl-PL" sz="2400" dirty="0" smtClean="0">
                <a:latin typeface="MingLiU" pitchFamily="49" charset="-120"/>
                <a:ea typeface="MingLiU" pitchFamily="49" charset="-120"/>
              </a:rPr>
            </a:br>
            <a:r>
              <a:rPr lang="pl-PL" sz="2400" dirty="0">
                <a:latin typeface="MingLiU" pitchFamily="49" charset="-120"/>
                <a:ea typeface="MingLiU" pitchFamily="49" charset="-120"/>
              </a:rPr>
              <a:t>Że nie jest tak na wojnie,</a:t>
            </a:r>
            <a:r>
              <a:rPr lang="pl-PL" sz="2400" dirty="0" smtClean="0">
                <a:latin typeface="MingLiU" pitchFamily="49" charset="-120"/>
                <a:ea typeface="MingLiU" pitchFamily="49" charset="-120"/>
              </a:rPr>
              <a:t/>
            </a:r>
            <a:br>
              <a:rPr lang="pl-PL" sz="2400" dirty="0" smtClean="0">
                <a:latin typeface="MingLiU" pitchFamily="49" charset="-120"/>
                <a:ea typeface="MingLiU" pitchFamily="49" charset="-120"/>
              </a:rPr>
            </a:br>
            <a:r>
              <a:rPr lang="pl-PL" sz="2400" dirty="0">
                <a:latin typeface="MingLiU" pitchFamily="49" charset="-120"/>
                <a:ea typeface="MingLiU" pitchFamily="49" charset="-120"/>
              </a:rPr>
              <a:t>jak jest w żołnierskim śpiewie.</a:t>
            </a:r>
          </a:p>
        </p:txBody>
      </p:sp>
      <p:pic>
        <p:nvPicPr>
          <p:cNvPr id="5122" name="Picture 2" descr="C:\Users\Jola\Desktop\foty do prezentacji 11.11\Bitwa_pod_Kostiuchnówką,_1_pu_LP_w_okopach,_1916.jpg"/>
          <p:cNvPicPr>
            <a:picLocks noChangeAspect="1" noChangeArrowheads="1"/>
          </p:cNvPicPr>
          <p:nvPr/>
        </p:nvPicPr>
        <p:blipFill>
          <a:blip r:embed="rId2"/>
          <a:srcRect/>
          <a:stretch>
            <a:fillRect/>
          </a:stretch>
        </p:blipFill>
        <p:spPr bwMode="auto">
          <a:xfrm>
            <a:off x="5715008" y="500042"/>
            <a:ext cx="3048000" cy="218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3" name="Picture 3" descr="C:\Users\Jola\Desktop\foty do prezentacji 11.11\932247_1.jpg"/>
          <p:cNvPicPr>
            <a:picLocks noChangeAspect="1" noChangeArrowheads="1"/>
          </p:cNvPicPr>
          <p:nvPr/>
        </p:nvPicPr>
        <p:blipFill>
          <a:blip r:embed="rId3"/>
          <a:srcRect/>
          <a:stretch>
            <a:fillRect/>
          </a:stretch>
        </p:blipFill>
        <p:spPr bwMode="auto">
          <a:xfrm>
            <a:off x="428596" y="3929066"/>
            <a:ext cx="3513803" cy="24860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Prostokąt 5"/>
          <p:cNvSpPr/>
          <p:nvPr/>
        </p:nvSpPr>
        <p:spPr>
          <a:xfrm>
            <a:off x="4357686" y="3929066"/>
            <a:ext cx="4572000" cy="2308324"/>
          </a:xfrm>
          <a:prstGeom prst="rect">
            <a:avLst/>
          </a:prstGeom>
        </p:spPr>
        <p:txBody>
          <a:bodyPr wrap="square">
            <a:spAutoFit/>
          </a:bodyPr>
          <a:lstStyle/>
          <a:p>
            <a:r>
              <a:rPr lang="pl-PL" sz="2400" dirty="0" smtClean="0">
                <a:latin typeface="MingLiU" pitchFamily="49" charset="-120"/>
                <a:ea typeface="MingLiU" pitchFamily="49" charset="-120"/>
              </a:rPr>
              <a:t>Wojenka — cudna pani,</a:t>
            </a:r>
            <a:br>
              <a:rPr lang="pl-PL" sz="2400" dirty="0" smtClean="0">
                <a:latin typeface="MingLiU" pitchFamily="49" charset="-120"/>
                <a:ea typeface="MingLiU" pitchFamily="49" charset="-120"/>
              </a:rPr>
            </a:br>
            <a:r>
              <a:rPr lang="pl-PL" sz="2400" dirty="0" smtClean="0">
                <a:latin typeface="MingLiU" pitchFamily="49" charset="-120"/>
                <a:ea typeface="MingLiU" pitchFamily="49" charset="-120"/>
              </a:rPr>
              <a:t>żołnierzy swych nie pieści,</a:t>
            </a:r>
            <a:br>
              <a:rPr lang="pl-PL" sz="2400" dirty="0" smtClean="0">
                <a:latin typeface="MingLiU" pitchFamily="49" charset="-120"/>
                <a:ea typeface="MingLiU" pitchFamily="49" charset="-120"/>
              </a:rPr>
            </a:br>
            <a:r>
              <a:rPr lang="pl-PL" sz="2400" dirty="0" smtClean="0">
                <a:latin typeface="MingLiU" pitchFamily="49" charset="-120"/>
                <a:ea typeface="MingLiU" pitchFamily="49" charset="-120"/>
              </a:rPr>
              <a:t>jak kulą go nie zrani,</a:t>
            </a:r>
            <a:br>
              <a:rPr lang="pl-PL" sz="2400" dirty="0" smtClean="0">
                <a:latin typeface="MingLiU" pitchFamily="49" charset="-120"/>
                <a:ea typeface="MingLiU" pitchFamily="49" charset="-120"/>
              </a:rPr>
            </a:br>
            <a:r>
              <a:rPr lang="pl-PL" sz="2400" dirty="0" smtClean="0">
                <a:latin typeface="MingLiU" pitchFamily="49" charset="-120"/>
                <a:ea typeface="MingLiU" pitchFamily="49" charset="-120"/>
              </a:rPr>
              <a:t>to zgubi gdzieś bez wieści.</a:t>
            </a:r>
            <a:br>
              <a:rPr lang="pl-PL" sz="2400" dirty="0" smtClean="0">
                <a:latin typeface="MingLiU" pitchFamily="49" charset="-120"/>
                <a:ea typeface="MingLiU" pitchFamily="49" charset="-120"/>
              </a:rPr>
            </a:br>
            <a:r>
              <a:rPr lang="pl-PL" sz="2400" dirty="0" smtClean="0">
                <a:latin typeface="MingLiU" pitchFamily="49" charset="-120"/>
                <a:ea typeface="MingLiU" pitchFamily="49" charset="-120"/>
              </a:rPr>
              <a:t>Jak kulą go nie zrani,</a:t>
            </a:r>
            <a:br>
              <a:rPr lang="pl-PL" sz="2400" dirty="0" smtClean="0">
                <a:latin typeface="MingLiU" pitchFamily="49" charset="-120"/>
                <a:ea typeface="MingLiU" pitchFamily="49" charset="-120"/>
              </a:rPr>
            </a:br>
            <a:r>
              <a:rPr lang="pl-PL" sz="2400" dirty="0" smtClean="0">
                <a:latin typeface="MingLiU" pitchFamily="49" charset="-120"/>
                <a:ea typeface="MingLiU" pitchFamily="49" charset="-120"/>
              </a:rPr>
              <a:t>to zgubi gdzieś bez wieści.</a:t>
            </a:r>
            <a:endParaRPr lang="pl-PL" sz="2400" dirty="0">
              <a:latin typeface="MingLiU" pitchFamily="49" charset="-120"/>
              <a:ea typeface="MingLiU" pitchFamily="49" charset="-120"/>
            </a:endParaRPr>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6380" y="357166"/>
            <a:ext cx="3143272" cy="1785950"/>
          </a:xfrm>
        </p:spPr>
        <p:txBody>
          <a:bodyPr>
            <a:normAutofit fontScale="90000"/>
          </a:bodyPr>
          <a:lstStyle/>
          <a:p>
            <a:r>
              <a:rPr lang="pl-PL" sz="2000" b="1" dirty="0" smtClean="0">
                <a:cs typeface="Gautami" pitchFamily="34" charset="0"/>
              </a:rPr>
              <a:t>Przemówienie do złączonych w I kompanię kadrową oddziałów Związków Strzeleckich i Polskich Drużyn Strzeleckich. 3 sierpnia 1914</a:t>
            </a:r>
            <a:br>
              <a:rPr lang="pl-PL" sz="2000" b="1" dirty="0" smtClean="0">
                <a:cs typeface="Gautami" pitchFamily="34" charset="0"/>
              </a:rPr>
            </a:br>
            <a:endParaRPr lang="pl-PL" sz="2000" b="1" dirty="0"/>
          </a:p>
        </p:txBody>
      </p:sp>
      <p:sp>
        <p:nvSpPr>
          <p:cNvPr id="3" name="Symbol zastępczy zawartości 2"/>
          <p:cNvSpPr>
            <a:spLocks noGrp="1"/>
          </p:cNvSpPr>
          <p:nvPr>
            <p:ph idx="1"/>
          </p:nvPr>
        </p:nvSpPr>
        <p:spPr>
          <a:xfrm>
            <a:off x="0" y="214290"/>
            <a:ext cx="4643438" cy="6643710"/>
          </a:xfrm>
        </p:spPr>
        <p:txBody>
          <a:bodyPr>
            <a:normAutofit/>
          </a:bodyPr>
          <a:lstStyle/>
          <a:p>
            <a:pPr fontAlgn="base">
              <a:buNone/>
            </a:pPr>
            <a:r>
              <a:rPr lang="pl-PL" sz="1600" dirty="0" smtClean="0"/>
              <a:t>	</a:t>
            </a:r>
            <a:endParaRPr lang="pl-PL" sz="2000" dirty="0">
              <a:cs typeface="Gautami" pitchFamily="34" charset="0"/>
            </a:endParaRPr>
          </a:p>
          <a:p>
            <a:pPr fontAlgn="base">
              <a:buNone/>
            </a:pPr>
            <a:r>
              <a:rPr lang="pl-PL" sz="2000" dirty="0" smtClean="0">
                <a:cs typeface="Gautami" pitchFamily="34" charset="0"/>
              </a:rPr>
              <a:t>	Odtąd </a:t>
            </a:r>
            <a:r>
              <a:rPr lang="pl-PL" sz="2000" dirty="0">
                <a:cs typeface="Gautami" pitchFamily="34" charset="0"/>
              </a:rPr>
              <a:t>nie ma ani Strzelców, ani </a:t>
            </a:r>
            <a:r>
              <a:rPr lang="pl-PL" sz="2000" dirty="0" err="1">
                <a:cs typeface="Gautami" pitchFamily="34" charset="0"/>
              </a:rPr>
              <a:t>Drużyniaków</a:t>
            </a:r>
            <a:r>
              <a:rPr lang="pl-PL" sz="2000" dirty="0">
                <a:cs typeface="Gautami" pitchFamily="34" charset="0"/>
              </a:rPr>
              <a:t>. Wszyscy, co tu jesteście zebrani, jesteście żołnierzami polskimi. Znoszę wszelkie odznaki specjalnych grup. Jedynym waszym znakiem jest odtąd orzeł biały. Dopóki jednak nowy znaczek nie zostanie wam rozdany, rozkazuję, abyście zamienili ze sobą wasze dawne oznaki, jako symbol zupełnej zgody i braterstwa, jakie muszą wśród żołnierzy polskich panować. Niech Strzelcy przypną do czapek blachy </a:t>
            </a:r>
            <a:r>
              <a:rPr lang="pl-PL" sz="2000" dirty="0" err="1">
                <a:cs typeface="Gautami" pitchFamily="34" charset="0"/>
              </a:rPr>
              <a:t>Drużyniaków</a:t>
            </a:r>
            <a:r>
              <a:rPr lang="pl-PL" sz="2000" dirty="0">
                <a:cs typeface="Gautami" pitchFamily="34" charset="0"/>
              </a:rPr>
              <a:t>, a oddadzą im swoje orzełki. Wkrótce może pójdziecie na pola bitew, gdzie, mam nadzieję, zniknie najlżejszy nawet cień różnicy między wami.</a:t>
            </a:r>
          </a:p>
          <a:p>
            <a:endParaRPr lang="pl-PL" sz="1600" dirty="0">
              <a:latin typeface="Gautami" pitchFamily="34" charset="0"/>
              <a:cs typeface="Gautami" pitchFamily="34" charset="0"/>
            </a:endParaRPr>
          </a:p>
        </p:txBody>
      </p:sp>
      <p:pic>
        <p:nvPicPr>
          <p:cNvPr id="6146" name="Picture 2" descr="C:\Users\Jola\Desktop\foty do prezentacji 11.11\P5.jpg"/>
          <p:cNvPicPr>
            <a:picLocks noChangeAspect="1" noChangeArrowheads="1"/>
          </p:cNvPicPr>
          <p:nvPr/>
        </p:nvPicPr>
        <p:blipFill>
          <a:blip r:embed="rId2"/>
          <a:srcRect/>
          <a:stretch>
            <a:fillRect/>
          </a:stretch>
        </p:blipFill>
        <p:spPr bwMode="auto">
          <a:xfrm>
            <a:off x="4857752" y="3786190"/>
            <a:ext cx="4103619" cy="29289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0"/>
            <a:ext cx="8229600" cy="4525963"/>
          </a:xfrm>
        </p:spPr>
        <p:txBody>
          <a:bodyPr/>
          <a:lstStyle/>
          <a:p>
            <a:pPr>
              <a:buNone/>
            </a:pPr>
            <a:r>
              <a:rPr lang="pl-PL" sz="1800" dirty="0" smtClean="0"/>
              <a:t>	</a:t>
            </a:r>
            <a:r>
              <a:rPr lang="pl-PL" sz="2400" dirty="0" smtClean="0">
                <a:latin typeface="Gill Sans MT" pitchFamily="34" charset="-18"/>
              </a:rPr>
              <a:t>Nie noszą lampasów lecz szary ich strój,</a:t>
            </a:r>
            <a:br>
              <a:rPr lang="pl-PL" sz="2400" dirty="0" smtClean="0">
                <a:latin typeface="Gill Sans MT" pitchFamily="34" charset="-18"/>
              </a:rPr>
            </a:br>
            <a:r>
              <a:rPr lang="pl-PL" sz="2400" dirty="0" smtClean="0">
                <a:latin typeface="Gill Sans MT" pitchFamily="34" charset="-18"/>
              </a:rPr>
              <a:t>Nie noszą ni srebra, ni złota,</a:t>
            </a:r>
            <a:br>
              <a:rPr lang="pl-PL" sz="2400" dirty="0" smtClean="0">
                <a:latin typeface="Gill Sans MT" pitchFamily="34" charset="-18"/>
              </a:rPr>
            </a:br>
            <a:r>
              <a:rPr lang="pl-PL" sz="2400" dirty="0" smtClean="0">
                <a:latin typeface="Gill Sans MT" pitchFamily="34" charset="-18"/>
              </a:rPr>
              <a:t>Lecz w pierwszym szeregu podąża na bój</a:t>
            </a:r>
            <a:br>
              <a:rPr lang="pl-PL" sz="2400" dirty="0" smtClean="0">
                <a:latin typeface="Gill Sans MT" pitchFamily="34" charset="-18"/>
              </a:rPr>
            </a:br>
            <a:r>
              <a:rPr lang="pl-PL" sz="2400" dirty="0" smtClean="0">
                <a:latin typeface="Gill Sans MT" pitchFamily="34" charset="-18"/>
              </a:rPr>
              <a:t>Piechota, ta szara piechota. </a:t>
            </a:r>
            <a:br>
              <a:rPr lang="pl-PL" sz="2400" dirty="0" smtClean="0">
                <a:latin typeface="Gill Sans MT" pitchFamily="34" charset="-18"/>
              </a:rPr>
            </a:br>
            <a:r>
              <a:rPr lang="pl-PL" sz="2400" dirty="0" smtClean="0">
                <a:latin typeface="Gill Sans MT" pitchFamily="34" charset="-18"/>
              </a:rPr>
              <a:t/>
            </a:r>
            <a:br>
              <a:rPr lang="pl-PL" sz="2400" dirty="0" smtClean="0">
                <a:latin typeface="Gill Sans MT" pitchFamily="34" charset="-18"/>
              </a:rPr>
            </a:br>
            <a:r>
              <a:rPr lang="pl-PL" sz="2400" dirty="0" smtClean="0">
                <a:latin typeface="Gill Sans MT" pitchFamily="34" charset="-18"/>
              </a:rPr>
              <a:t>Maszerują strzelcy, maszerują,</a:t>
            </a:r>
            <a:br>
              <a:rPr lang="pl-PL" sz="2400" dirty="0" smtClean="0">
                <a:latin typeface="Gill Sans MT" pitchFamily="34" charset="-18"/>
              </a:rPr>
            </a:br>
            <a:r>
              <a:rPr lang="pl-PL" sz="2400" dirty="0" smtClean="0">
                <a:latin typeface="Gill Sans MT" pitchFamily="34" charset="-18"/>
              </a:rPr>
              <a:t>Karabiny błyszczą, szary strój,</a:t>
            </a:r>
            <a:br>
              <a:rPr lang="pl-PL" sz="2400" dirty="0" smtClean="0">
                <a:latin typeface="Gill Sans MT" pitchFamily="34" charset="-18"/>
              </a:rPr>
            </a:br>
            <a:r>
              <a:rPr lang="pl-PL" sz="2400" dirty="0" smtClean="0">
                <a:latin typeface="Gill Sans MT" pitchFamily="34" charset="-18"/>
              </a:rPr>
              <a:t>A przed nimi drzewa salutują,</a:t>
            </a:r>
            <a:br>
              <a:rPr lang="pl-PL" sz="2400" dirty="0" smtClean="0">
                <a:latin typeface="Gill Sans MT" pitchFamily="34" charset="-18"/>
              </a:rPr>
            </a:br>
            <a:r>
              <a:rPr lang="pl-PL" sz="2400" dirty="0" smtClean="0">
                <a:latin typeface="Gill Sans MT" pitchFamily="34" charset="-18"/>
              </a:rPr>
              <a:t>Bo za naszą Polskę idą w bój! </a:t>
            </a:r>
          </a:p>
          <a:p>
            <a:endParaRPr lang="pl-PL" dirty="0"/>
          </a:p>
        </p:txBody>
      </p:sp>
      <p:pic>
        <p:nvPicPr>
          <p:cNvPr id="7170" name="Picture 2" descr="C:\Users\Jola\Desktop\foty do prezentacji 11.11\leguny-w-niebie.jpg"/>
          <p:cNvPicPr>
            <a:picLocks noChangeAspect="1" noChangeArrowheads="1"/>
          </p:cNvPicPr>
          <p:nvPr/>
        </p:nvPicPr>
        <p:blipFill>
          <a:blip r:embed="rId2"/>
          <a:srcRect/>
          <a:stretch>
            <a:fillRect/>
          </a:stretch>
        </p:blipFill>
        <p:spPr bwMode="auto">
          <a:xfrm>
            <a:off x="3286116" y="3857628"/>
            <a:ext cx="5422896" cy="27114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171" name="Picture 3" descr="C:\Users\Jola\Desktop\foty do prezentacji 11.11\d7d0d4ca4f60b21a1f5bc39e353e.jpg"/>
          <p:cNvPicPr>
            <a:picLocks noChangeAspect="1" noChangeArrowheads="1"/>
          </p:cNvPicPr>
          <p:nvPr/>
        </p:nvPicPr>
        <p:blipFill>
          <a:blip r:embed="rId3"/>
          <a:srcRect/>
          <a:stretch>
            <a:fillRect/>
          </a:stretch>
        </p:blipFill>
        <p:spPr bwMode="auto">
          <a:xfrm>
            <a:off x="6500826" y="357167"/>
            <a:ext cx="2108848" cy="2534578"/>
          </a:xfrm>
          <a:prstGeom prst="rect">
            <a:avLst/>
          </a:prstGeom>
          <a:ln>
            <a:noFill/>
          </a:ln>
          <a:effectLst>
            <a:softEdge rad="112500"/>
          </a:effectLst>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357166"/>
            <a:ext cx="8229600" cy="4525963"/>
          </a:xfrm>
        </p:spPr>
        <p:txBody>
          <a:bodyPr>
            <a:normAutofit/>
          </a:bodyPr>
          <a:lstStyle/>
          <a:p>
            <a:pPr>
              <a:buNone/>
            </a:pPr>
            <a:r>
              <a:rPr lang="pl-PL" sz="2000" dirty="0" smtClean="0"/>
              <a:t> 	</a:t>
            </a:r>
            <a:r>
              <a:rPr lang="pl-PL" sz="2800" dirty="0" smtClean="0">
                <a:latin typeface="Courier New" pitchFamily="49" charset="0"/>
                <a:cs typeface="Courier New" pitchFamily="49" charset="0"/>
              </a:rPr>
              <a:t>Wojenko</a:t>
            </a:r>
            <a:r>
              <a:rPr lang="pl-PL" sz="2800" dirty="0">
                <a:latin typeface="Courier New" pitchFamily="49" charset="0"/>
                <a:cs typeface="Courier New" pitchFamily="49" charset="0"/>
              </a:rPr>
              <a:t>, </a:t>
            </a:r>
            <a:r>
              <a:rPr lang="pl-PL" sz="2800" dirty="0" err="1">
                <a:latin typeface="Courier New" pitchFamily="49" charset="0"/>
                <a:cs typeface="Courier New" pitchFamily="49" charset="0"/>
              </a:rPr>
              <a:t>wojenko</a:t>
            </a:r>
            <a:r>
              <a:rPr lang="pl-PL" sz="2800" dirty="0">
                <a:latin typeface="Courier New" pitchFamily="49" charset="0"/>
                <a:cs typeface="Courier New" pitchFamily="49" charset="0"/>
              </a:rPr>
              <a:t>, cóżeś ty za pani,</a:t>
            </a:r>
            <a:r>
              <a:rPr lang="pl-PL" sz="2800" dirty="0" smtClean="0">
                <a:latin typeface="Courier New" pitchFamily="49" charset="0"/>
                <a:cs typeface="Courier New" pitchFamily="49" charset="0"/>
              </a:rPr>
              <a:t/>
            </a:r>
            <a:br>
              <a:rPr lang="pl-PL" sz="2800" dirty="0" smtClean="0">
                <a:latin typeface="Courier New" pitchFamily="49" charset="0"/>
                <a:cs typeface="Courier New" pitchFamily="49" charset="0"/>
              </a:rPr>
            </a:br>
            <a:r>
              <a:rPr lang="pl-PL" sz="2800" dirty="0">
                <a:latin typeface="Courier New" pitchFamily="49" charset="0"/>
                <a:cs typeface="Courier New" pitchFamily="49" charset="0"/>
              </a:rPr>
              <a:t>Że za tobą idą, że za tobą idą</a:t>
            </a:r>
            <a:r>
              <a:rPr lang="pl-PL" sz="2800" dirty="0" smtClean="0">
                <a:latin typeface="Courier New" pitchFamily="49" charset="0"/>
                <a:cs typeface="Courier New" pitchFamily="49" charset="0"/>
              </a:rPr>
              <a:t/>
            </a:r>
            <a:br>
              <a:rPr lang="pl-PL" sz="2800" dirty="0" smtClean="0">
                <a:latin typeface="Courier New" pitchFamily="49" charset="0"/>
                <a:cs typeface="Courier New" pitchFamily="49" charset="0"/>
              </a:rPr>
            </a:br>
            <a:r>
              <a:rPr lang="pl-PL" sz="2800" dirty="0">
                <a:latin typeface="Courier New" pitchFamily="49" charset="0"/>
                <a:cs typeface="Courier New" pitchFamily="49" charset="0"/>
              </a:rPr>
              <a:t>Chłopcy malowani?</a:t>
            </a:r>
            <a:r>
              <a:rPr lang="pl-PL" sz="2800" dirty="0" smtClean="0">
                <a:latin typeface="Courier New" pitchFamily="49" charset="0"/>
                <a:cs typeface="Courier New" pitchFamily="49" charset="0"/>
              </a:rPr>
              <a:t/>
            </a:r>
            <a:br>
              <a:rPr lang="pl-PL" sz="2800" dirty="0" smtClean="0">
                <a:latin typeface="Courier New" pitchFamily="49" charset="0"/>
                <a:cs typeface="Courier New" pitchFamily="49" charset="0"/>
              </a:rPr>
            </a:br>
            <a:r>
              <a:rPr lang="pl-PL" sz="2800" dirty="0">
                <a:latin typeface="Courier New" pitchFamily="49" charset="0"/>
                <a:cs typeface="Courier New" pitchFamily="49" charset="0"/>
              </a:rPr>
              <a:t>Że za tobą idą, że za tobą idą</a:t>
            </a:r>
            <a:r>
              <a:rPr lang="pl-PL" sz="2800" dirty="0" smtClean="0">
                <a:latin typeface="Courier New" pitchFamily="49" charset="0"/>
                <a:cs typeface="Courier New" pitchFamily="49" charset="0"/>
              </a:rPr>
              <a:t/>
            </a:r>
            <a:br>
              <a:rPr lang="pl-PL" sz="2800" dirty="0" smtClean="0">
                <a:latin typeface="Courier New" pitchFamily="49" charset="0"/>
                <a:cs typeface="Courier New" pitchFamily="49" charset="0"/>
              </a:rPr>
            </a:br>
            <a:r>
              <a:rPr lang="pl-PL" sz="2800" dirty="0">
                <a:latin typeface="Courier New" pitchFamily="49" charset="0"/>
                <a:cs typeface="Courier New" pitchFamily="49" charset="0"/>
              </a:rPr>
              <a:t>Chłopcy malowani?</a:t>
            </a:r>
          </a:p>
        </p:txBody>
      </p:sp>
      <p:pic>
        <p:nvPicPr>
          <p:cNvPr id="8194" name="Picture 2" descr="C:\Users\Jola\Desktop\foty do prezentacji 11.11\16pulk.jpg"/>
          <p:cNvPicPr>
            <a:picLocks noChangeAspect="1" noChangeArrowheads="1"/>
          </p:cNvPicPr>
          <p:nvPr/>
        </p:nvPicPr>
        <p:blipFill>
          <a:blip r:embed="rId2"/>
          <a:srcRect/>
          <a:stretch>
            <a:fillRect/>
          </a:stretch>
        </p:blipFill>
        <p:spPr bwMode="auto">
          <a:xfrm>
            <a:off x="2750332" y="2714620"/>
            <a:ext cx="5980936" cy="39872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4032250" y="273050"/>
            <a:ext cx="5111750" cy="5853113"/>
          </a:xfrm>
        </p:spPr>
        <p:txBody>
          <a:bodyPr>
            <a:normAutofit/>
          </a:bodyPr>
          <a:lstStyle/>
          <a:p>
            <a:pPr fontAlgn="base">
              <a:buNone/>
            </a:pPr>
            <a:r>
              <a:rPr lang="pl-PL" sz="1600" dirty="0" smtClean="0"/>
              <a:t>	</a:t>
            </a:r>
            <a:endParaRPr lang="pl-PL" sz="1600" dirty="0"/>
          </a:p>
        </p:txBody>
      </p:sp>
      <p:sp>
        <p:nvSpPr>
          <p:cNvPr id="7" name="Symbol zastępczy tekstu 6"/>
          <p:cNvSpPr>
            <a:spLocks noGrp="1"/>
          </p:cNvSpPr>
          <p:nvPr>
            <p:ph type="body" sz="half" idx="4294967295"/>
          </p:nvPr>
        </p:nvSpPr>
        <p:spPr>
          <a:xfrm>
            <a:off x="4214809" y="1214422"/>
            <a:ext cx="4929191" cy="4691063"/>
          </a:xfrm>
        </p:spPr>
        <p:txBody>
          <a:bodyPr>
            <a:normAutofit/>
          </a:bodyPr>
          <a:lstStyle/>
          <a:p>
            <a:pPr>
              <a:buNone/>
            </a:pPr>
            <a:r>
              <a:rPr lang="pl-PL" sz="1800" dirty="0" smtClean="0">
                <a:latin typeface="Gill Sans MT" pitchFamily="34" charset="-18"/>
              </a:rPr>
              <a:t>	Polka mnie zrodziła, jej piersi wyssałem,</a:t>
            </a:r>
            <a:br>
              <a:rPr lang="pl-PL" sz="1800" dirty="0" smtClean="0">
                <a:latin typeface="Gill Sans MT" pitchFamily="34" charset="-18"/>
              </a:rPr>
            </a:br>
            <a:r>
              <a:rPr lang="pl-PL" sz="1800" dirty="0" smtClean="0">
                <a:latin typeface="Gill Sans MT" pitchFamily="34" charset="-18"/>
              </a:rPr>
              <a:t>Być Ojczyźnie wiernym, a kochance stałym.</a:t>
            </a:r>
            <a:br>
              <a:rPr lang="pl-PL" sz="1800" dirty="0" smtClean="0">
                <a:latin typeface="Gill Sans MT" pitchFamily="34" charset="-18"/>
              </a:rPr>
            </a:br>
            <a:r>
              <a:rPr lang="pl-PL" sz="1800" dirty="0" smtClean="0">
                <a:latin typeface="Gill Sans MT" pitchFamily="34" charset="-18"/>
              </a:rPr>
              <a:t>I choć przyjdzie zginąć w ojczystej potrzebie,</a:t>
            </a:r>
            <a:br>
              <a:rPr lang="pl-PL" sz="1800" dirty="0" smtClean="0">
                <a:latin typeface="Gill Sans MT" pitchFamily="34" charset="-18"/>
              </a:rPr>
            </a:br>
            <a:r>
              <a:rPr lang="pl-PL" sz="1800" dirty="0" smtClean="0">
                <a:latin typeface="Gill Sans MT" pitchFamily="34" charset="-18"/>
              </a:rPr>
              <a:t>Nie rozpaczaj, dziewczę, </a:t>
            </a:r>
            <a:r>
              <a:rPr lang="pl-PL" sz="1800" dirty="0" err="1" smtClean="0">
                <a:latin typeface="Gill Sans MT" pitchFamily="34" charset="-18"/>
              </a:rPr>
              <a:t>zobaczym</a:t>
            </a:r>
            <a:r>
              <a:rPr lang="pl-PL" sz="1800" dirty="0" smtClean="0">
                <a:latin typeface="Gill Sans MT" pitchFamily="34" charset="-18"/>
              </a:rPr>
              <a:t> się w niebie.</a:t>
            </a:r>
            <a:endParaRPr lang="pl-PL" sz="1800" dirty="0"/>
          </a:p>
        </p:txBody>
      </p:sp>
      <p:sp>
        <p:nvSpPr>
          <p:cNvPr id="4" name="Prostokąt 3"/>
          <p:cNvSpPr/>
          <p:nvPr/>
        </p:nvSpPr>
        <p:spPr>
          <a:xfrm>
            <a:off x="214282" y="500042"/>
            <a:ext cx="4572000" cy="3139321"/>
          </a:xfrm>
          <a:prstGeom prst="rect">
            <a:avLst/>
          </a:prstGeom>
        </p:spPr>
        <p:txBody>
          <a:bodyPr>
            <a:spAutoFit/>
          </a:bodyPr>
          <a:lstStyle/>
          <a:p>
            <a:r>
              <a:rPr lang="pl-PL" dirty="0" smtClean="0">
                <a:latin typeface="Gill Sans MT" pitchFamily="34" charset="-18"/>
              </a:rPr>
              <a:t>Bywaj dziewczę zdrowe, Ojczyzna mnie woła,</a:t>
            </a:r>
            <a:br>
              <a:rPr lang="pl-PL" dirty="0" smtClean="0">
                <a:latin typeface="Gill Sans MT" pitchFamily="34" charset="-18"/>
              </a:rPr>
            </a:br>
            <a:r>
              <a:rPr lang="pl-PL" dirty="0" smtClean="0">
                <a:latin typeface="Gill Sans MT" pitchFamily="34" charset="-18"/>
              </a:rPr>
              <a:t>Idę za kraj walczyć wśród rodaków koła.</a:t>
            </a:r>
            <a:br>
              <a:rPr lang="pl-PL" dirty="0" smtClean="0">
                <a:latin typeface="Gill Sans MT" pitchFamily="34" charset="-18"/>
              </a:rPr>
            </a:br>
            <a:r>
              <a:rPr lang="pl-PL" dirty="0" smtClean="0">
                <a:latin typeface="Gill Sans MT" pitchFamily="34" charset="-18"/>
              </a:rPr>
              <a:t>I choć przyjdzie ścigać jak najdalej wroga,</a:t>
            </a:r>
            <a:br>
              <a:rPr lang="pl-PL" dirty="0" smtClean="0">
                <a:latin typeface="Gill Sans MT" pitchFamily="34" charset="-18"/>
              </a:rPr>
            </a:br>
            <a:r>
              <a:rPr lang="pl-PL" dirty="0" smtClean="0">
                <a:latin typeface="Gill Sans MT" pitchFamily="34" charset="-18"/>
              </a:rPr>
              <a:t>Nigdy nie zapomnę, jak mi jesteś droga.</a:t>
            </a:r>
            <a:br>
              <a:rPr lang="pl-PL" dirty="0" smtClean="0">
                <a:latin typeface="Gill Sans MT" pitchFamily="34" charset="-18"/>
              </a:rPr>
            </a:br>
            <a:r>
              <a:rPr lang="pl-PL" dirty="0" smtClean="0">
                <a:latin typeface="Gill Sans MT" pitchFamily="34" charset="-18"/>
              </a:rPr>
              <a:t/>
            </a:r>
            <a:br>
              <a:rPr lang="pl-PL" dirty="0" smtClean="0">
                <a:latin typeface="Gill Sans MT" pitchFamily="34" charset="-18"/>
              </a:rPr>
            </a:br>
            <a:r>
              <a:rPr lang="pl-PL" dirty="0" smtClean="0">
                <a:latin typeface="Gill Sans MT" pitchFamily="34" charset="-18"/>
              </a:rPr>
              <a:t>Po cóż ta łza w oku, po cóż serca bicie?</a:t>
            </a:r>
            <a:br>
              <a:rPr lang="pl-PL" dirty="0" smtClean="0">
                <a:latin typeface="Gill Sans MT" pitchFamily="34" charset="-18"/>
              </a:rPr>
            </a:br>
            <a:r>
              <a:rPr lang="pl-PL" dirty="0" err="1" smtClean="0">
                <a:latin typeface="Gill Sans MT" pitchFamily="34" charset="-18"/>
              </a:rPr>
              <a:t>Tobiem</a:t>
            </a:r>
            <a:r>
              <a:rPr lang="pl-PL" dirty="0" smtClean="0">
                <a:latin typeface="Gill Sans MT" pitchFamily="34" charset="-18"/>
              </a:rPr>
              <a:t> winien miłość, a Ojczyźnie życie.</a:t>
            </a:r>
            <a:br>
              <a:rPr lang="pl-PL" dirty="0" smtClean="0">
                <a:latin typeface="Gill Sans MT" pitchFamily="34" charset="-18"/>
              </a:rPr>
            </a:br>
            <a:r>
              <a:rPr lang="pl-PL" dirty="0" smtClean="0">
                <a:latin typeface="Gill Sans MT" pitchFamily="34" charset="-18"/>
              </a:rPr>
              <a:t>Pamiętaj, żeś Polka, że to za kraj walka,</a:t>
            </a:r>
            <a:br>
              <a:rPr lang="pl-PL" dirty="0" smtClean="0">
                <a:latin typeface="Gill Sans MT" pitchFamily="34" charset="-18"/>
              </a:rPr>
            </a:br>
            <a:r>
              <a:rPr lang="pl-PL" dirty="0" smtClean="0">
                <a:latin typeface="Gill Sans MT" pitchFamily="34" charset="-18"/>
              </a:rPr>
              <a:t>Niepodległość Polski to twoja rywalka.</a:t>
            </a:r>
            <a:br>
              <a:rPr lang="pl-PL" dirty="0" smtClean="0">
                <a:latin typeface="Gill Sans MT" pitchFamily="34" charset="-18"/>
              </a:rPr>
            </a:br>
            <a:r>
              <a:rPr lang="pl-PL" dirty="0" smtClean="0">
                <a:latin typeface="Gill Sans MT" pitchFamily="34" charset="-18"/>
              </a:rPr>
              <a:t/>
            </a:r>
            <a:br>
              <a:rPr lang="pl-PL" dirty="0" smtClean="0">
                <a:latin typeface="Gill Sans MT" pitchFamily="34" charset="-18"/>
              </a:rPr>
            </a:br>
            <a:endParaRPr lang="pl-PL" dirty="0">
              <a:latin typeface="Gill Sans MT" pitchFamily="34" charset="-18"/>
            </a:endParaRPr>
          </a:p>
        </p:txBody>
      </p:sp>
      <p:pic>
        <p:nvPicPr>
          <p:cNvPr id="11266" name="Picture 2" descr="C:\Users\Jola\Desktop\foty do prezentacji 11.11\hej-ulani.jpg"/>
          <p:cNvPicPr>
            <a:picLocks noChangeAspect="1" noChangeArrowheads="1"/>
          </p:cNvPicPr>
          <p:nvPr/>
        </p:nvPicPr>
        <p:blipFill>
          <a:blip r:embed="rId2"/>
          <a:srcRect/>
          <a:stretch>
            <a:fillRect/>
          </a:stretch>
        </p:blipFill>
        <p:spPr bwMode="auto">
          <a:xfrm>
            <a:off x="1928794" y="3714752"/>
            <a:ext cx="5726124" cy="2863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142875"/>
            <a:ext cx="5543550" cy="6715125"/>
          </a:xfrm>
        </p:spPr>
        <p:txBody>
          <a:bodyPr>
            <a:normAutofit fontScale="92500" lnSpcReduction="20000"/>
          </a:bodyPr>
          <a:lstStyle/>
          <a:p>
            <a:pPr fontAlgn="base">
              <a:lnSpc>
                <a:spcPct val="160000"/>
              </a:lnSpc>
              <a:buNone/>
            </a:pPr>
            <a:r>
              <a:rPr lang="pl-PL" sz="1800" b="1" dirty="0" smtClean="0">
                <a:latin typeface="Bookman Old Style" pitchFamily="18" charset="0"/>
              </a:rPr>
              <a:t>Żołnierze!</a:t>
            </a:r>
          </a:p>
          <a:p>
            <a:pPr fontAlgn="base">
              <a:lnSpc>
                <a:spcPct val="160000"/>
              </a:lnSpc>
              <a:buNone/>
            </a:pPr>
            <a:r>
              <a:rPr lang="pl-PL" sz="1800" b="1" dirty="0" smtClean="0">
                <a:latin typeface="Bookman Old Style" pitchFamily="18" charset="0"/>
              </a:rPr>
              <a:t>	Spotkał was ten zaszczyt niezmierny, że pierwsi pójdziecie do Królestwa i przestąpicie granicę rosyjskiego zaboru, jako czołowa kolumna wojska polskiego, idącego walczyć za oswobodzenie ojczyzny. Wszyscy jesteście równi wobec ofiar, jakie ponieść macie. Wszyscy jesteście żołnierzami. Nie naznaczam szarż, każę tylko </a:t>
            </a:r>
            <a:r>
              <a:rPr lang="pl-PL" sz="1800" b="1" dirty="0" err="1" smtClean="0">
                <a:latin typeface="Bookman Old Style" pitchFamily="18" charset="0"/>
              </a:rPr>
              <a:t>doświadczeńszym</a:t>
            </a:r>
            <a:r>
              <a:rPr lang="pl-PL" sz="1800" b="1" dirty="0" smtClean="0">
                <a:latin typeface="Bookman Old Style" pitchFamily="18" charset="0"/>
              </a:rPr>
              <a:t> wśród was pełnić funkcje dowódców. Szarże uzyskacie w bitwach. Każdy z was może zostać oficerem, jak również każdy oficer może znów zejść do szeregowców, czego oby nie było... Patrzę na was, jako na kadry, z których rozwinąć się ma przyszła armia polska, i pozdrawiam was, jako pierwszą kadrową kompanię.</a:t>
            </a:r>
          </a:p>
          <a:p>
            <a:endParaRPr lang="pl-PL" sz="1800" dirty="0"/>
          </a:p>
        </p:txBody>
      </p:sp>
      <p:pic>
        <p:nvPicPr>
          <p:cNvPr id="6146" name="Picture 2" descr="C:\Users\Jola\Desktop\foty do prezentacji 11.11\nb0ke3hxplv4fryw96jn_1.jpg"/>
          <p:cNvPicPr>
            <a:picLocks noChangeAspect="1" noChangeArrowheads="1"/>
          </p:cNvPicPr>
          <p:nvPr/>
        </p:nvPicPr>
        <p:blipFill>
          <a:blip r:embed="rId2"/>
          <a:srcRect/>
          <a:stretch>
            <a:fillRect/>
          </a:stretch>
        </p:blipFill>
        <p:spPr bwMode="auto">
          <a:xfrm>
            <a:off x="6000760" y="357166"/>
            <a:ext cx="2911575" cy="4000504"/>
          </a:xfrm>
          <a:prstGeom prst="rect">
            <a:avLst/>
          </a:prstGeom>
          <a:noFill/>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0" y="214290"/>
            <a:ext cx="8229600" cy="6643710"/>
          </a:xfrm>
        </p:spPr>
        <p:txBody>
          <a:bodyPr>
            <a:normAutofit/>
          </a:bodyPr>
          <a:lstStyle/>
          <a:p>
            <a:pPr>
              <a:buNone/>
            </a:pPr>
            <a:r>
              <a:rPr lang="pl-PL" sz="2000" dirty="0" smtClean="0"/>
              <a:t>	</a:t>
            </a:r>
            <a:r>
              <a:rPr lang="pl-PL" sz="2000" dirty="0" smtClean="0">
                <a:latin typeface="Lucida Calligraphy" pitchFamily="66" charset="0"/>
              </a:rPr>
              <a:t>Raduje </a:t>
            </a:r>
            <a:r>
              <a:rPr lang="pl-PL" sz="2000" dirty="0">
                <a:latin typeface="Lucida Calligraphy" pitchFamily="66" charset="0"/>
              </a:rPr>
              <a:t>się serce, Raduje się dusza,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Gdy pierwsza kadrowa, Na wojenkę rusza.</a:t>
            </a:r>
            <a:r>
              <a:rPr lang="pl-PL" sz="2000" dirty="0" smtClean="0">
                <a:latin typeface="Lucida Calligraphy" pitchFamily="66" charset="0"/>
              </a:rPr>
              <a:t/>
            </a:r>
            <a:br>
              <a:rPr lang="pl-PL" sz="2000" dirty="0" smtClean="0">
                <a:latin typeface="Lucida Calligraphy" pitchFamily="66" charset="0"/>
              </a:rPr>
            </a:b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ref. Oj da, oj da dana,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Kompanio kochana,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Nie masz to jak pierwsza, nie oj - nie! </a:t>
            </a:r>
            <a:endParaRPr lang="pl-PL" sz="2000" dirty="0" smtClean="0">
              <a:latin typeface="Lucida Calligraphy" pitchFamily="66" charset="0"/>
            </a:endParaRPr>
          </a:p>
          <a:p>
            <a:pPr>
              <a:buNone/>
            </a:pPr>
            <a:endParaRPr lang="pl-PL" sz="2000" dirty="0" smtClean="0">
              <a:latin typeface="Lucida Calligraphy" pitchFamily="66" charset="0"/>
            </a:endParaRPr>
          </a:p>
          <a:p>
            <a:pPr>
              <a:buNone/>
            </a:pPr>
            <a:endParaRPr lang="pl-PL" sz="2000" dirty="0" smtClean="0">
              <a:latin typeface="Lucida Calligraphy" pitchFamily="66" charset="0"/>
            </a:endParaRPr>
          </a:p>
          <a:p>
            <a:pPr>
              <a:buNone/>
            </a:pPr>
            <a:r>
              <a:rPr lang="pl-PL" sz="2000" dirty="0" smtClean="0">
                <a:latin typeface="Lucida Calligraphy" pitchFamily="66" charset="0"/>
              </a:rPr>
              <a:t/>
            </a:r>
            <a:br>
              <a:rPr lang="pl-PL" sz="2000" dirty="0" smtClean="0">
                <a:latin typeface="Lucida Calligraphy" pitchFamily="66" charset="0"/>
              </a:rPr>
            </a:br>
            <a:endParaRPr lang="pl-PL" sz="2000" dirty="0" smtClean="0">
              <a:latin typeface="Lucida Calligraphy" pitchFamily="66" charset="0"/>
            </a:endParaRPr>
          </a:p>
          <a:p>
            <a:pPr>
              <a:buNone/>
            </a:pPr>
            <a:endParaRPr lang="pl-PL" sz="2000" dirty="0" smtClean="0">
              <a:latin typeface="Lucida Calligraphy" pitchFamily="66" charset="0"/>
            </a:endParaRPr>
          </a:p>
          <a:p>
            <a:pPr>
              <a:buNone/>
            </a:pPr>
            <a:endParaRPr lang="pl-PL" sz="2000" dirty="0" smtClean="0">
              <a:latin typeface="Lucida Calligraphy" pitchFamily="66" charset="0"/>
            </a:endParaRPr>
          </a:p>
          <a:p>
            <a:pPr>
              <a:buNone/>
            </a:pP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Chociaż do Warszawy, Mamy długą drogę,</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Ale </a:t>
            </a:r>
            <a:r>
              <a:rPr lang="pl-PL" sz="2000" dirty="0" err="1">
                <a:latin typeface="Lucida Calligraphy" pitchFamily="66" charset="0"/>
              </a:rPr>
              <a:t>przejdziem</a:t>
            </a:r>
            <a:r>
              <a:rPr lang="pl-PL" sz="2000" dirty="0">
                <a:latin typeface="Lucida Calligraphy" pitchFamily="66" charset="0"/>
              </a:rPr>
              <a:t> migiem, Byle tylko „w nogę”.</a:t>
            </a:r>
            <a:r>
              <a:rPr lang="pl-PL" sz="2000" dirty="0" smtClean="0">
                <a:latin typeface="Lucida Calligraphy" pitchFamily="66" charset="0"/>
              </a:rPr>
              <a:t/>
            </a:r>
            <a:br>
              <a:rPr lang="pl-PL" sz="2000" dirty="0" smtClean="0">
                <a:latin typeface="Lucida Calligraphy" pitchFamily="66" charset="0"/>
              </a:rPr>
            </a:b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ref. Oj da, oj da dana,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Kompanio kochana,</a:t>
            </a:r>
            <a:r>
              <a:rPr lang="pl-PL" sz="2000" dirty="0" smtClean="0">
                <a:latin typeface="Lucida Calligraphy" pitchFamily="66" charset="0"/>
              </a:rPr>
              <a:t/>
            </a:r>
            <a:br>
              <a:rPr lang="pl-PL" sz="2000" dirty="0" smtClean="0">
                <a:latin typeface="Lucida Calligraphy" pitchFamily="66" charset="0"/>
              </a:rPr>
            </a:br>
            <a:r>
              <a:rPr lang="pl-PL" sz="2000" dirty="0">
                <a:latin typeface="Lucida Calligraphy" pitchFamily="66" charset="0"/>
              </a:rPr>
              <a:t>Nie masz to jak pierwsza, nie oj - nie!</a:t>
            </a:r>
          </a:p>
        </p:txBody>
      </p:sp>
      <p:pic>
        <p:nvPicPr>
          <p:cNvPr id="9221" name="Picture 5" descr="C:\Users\Jola\Desktop\foty do prezentacji 11.11\578093"/>
          <p:cNvPicPr>
            <a:picLocks noChangeAspect="1" noChangeArrowheads="1"/>
          </p:cNvPicPr>
          <p:nvPr/>
        </p:nvPicPr>
        <p:blipFill>
          <a:blip r:embed="rId2"/>
          <a:srcRect/>
          <a:stretch>
            <a:fillRect/>
          </a:stretch>
        </p:blipFill>
        <p:spPr bwMode="auto">
          <a:xfrm>
            <a:off x="4071934" y="2201225"/>
            <a:ext cx="4643470" cy="22608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trips dir="ru"/>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209</Words>
  <Application>Microsoft Office PowerPoint</Application>
  <PresentationFormat>Pokaz na ekranie (4:3)</PresentationFormat>
  <Paragraphs>66</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Motyw pakietu Office</vt:lpstr>
      <vt:lpstr>Prezentacja programu PowerPoint</vt:lpstr>
      <vt:lpstr>Prezentacja programu PowerPoint</vt:lpstr>
      <vt:lpstr>Prezentacja programu PowerPoint</vt:lpstr>
      <vt:lpstr>Przemówienie do złączonych w I kompanię kadrową oddziałów Związków Strzeleckich i Polskich Drużyn Strzeleckich. 3 sierpnia 1914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Kochana Mamusiu, idę dziś zameldować się do wojska. Chcę okazać, że znajdę na tyle siły, by móc służyć i wytrzymać. Obowiązkiem moim jest iść, gdy mam dojść sił, a wojska brakuje ciągle do oswobodzenia Lwowa. Z nauk zrobiłem już tyle ile trzeba było. Może już nigdy Cię nie zobaczę, Mamo, ale pamiętaj, że zawsze będę Cie kochał.</vt:lpstr>
      <vt:lpstr>Prezentacja programu PowerPoint</vt:lpstr>
      <vt:lpstr>Prezentacja programu PowerPoint</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Jola</dc:creator>
  <cp:lastModifiedBy>SONY</cp:lastModifiedBy>
  <cp:revision>17</cp:revision>
  <dcterms:created xsi:type="dcterms:W3CDTF">2018-11-03T17:25:53Z</dcterms:created>
  <dcterms:modified xsi:type="dcterms:W3CDTF">2018-11-10T18:15:47Z</dcterms:modified>
</cp:coreProperties>
</file>