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9556" y="1466335"/>
            <a:ext cx="6730312" cy="3114817"/>
          </a:xfrm>
        </p:spPr>
        <p:txBody>
          <a:bodyPr/>
          <a:lstStyle/>
          <a:p>
            <a:r>
              <a:rPr lang="pl-PL" sz="8000" dirty="0" smtClean="0">
                <a:latin typeface="Cooper Black" panose="0208090404030B020404" pitchFamily="18" charset="0"/>
              </a:rPr>
              <a:t>Alpaki w przedszkolu</a:t>
            </a:r>
            <a:endParaRPr lang="pl-PL" sz="8000" dirty="0">
              <a:latin typeface="Cooper Black" panose="0208090404030B0204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65902" y="5677806"/>
            <a:ext cx="2321268" cy="1180194"/>
          </a:xfrm>
        </p:spPr>
        <p:txBody>
          <a:bodyPr/>
          <a:lstStyle/>
          <a:p>
            <a:r>
              <a:rPr lang="pl-PL" dirty="0" smtClean="0"/>
              <a:t>25.09.2018r.</a:t>
            </a:r>
          </a:p>
          <a:p>
            <a:r>
              <a:rPr lang="pl-PL" dirty="0" smtClean="0"/>
              <a:t>Grupa 4-latki Misie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73" y="1004101"/>
            <a:ext cx="4099148" cy="5123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54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25" y="376675"/>
            <a:ext cx="7867903" cy="59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027" y="436605"/>
            <a:ext cx="6985687" cy="6054812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 września, naszą grupę odwiedzili niezwykli goście… dwie alpaki, o imieniu </a:t>
            </a:r>
            <a:r>
              <a:rPr lang="pl-P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Cziko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 Gucio. Opiekun tych cudnych zwierząt opowiedział dzieciom skąd pochodzą alpaki, jak spędzają czas, ile </a:t>
            </a:r>
            <a:r>
              <a:rPr lang="pl-P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Cziko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 Gucio mają lat, co pozyskuje się od alpak, Misie mogły dotknąć i powąchać czapkę z wełny </a:t>
            </a:r>
            <a:r>
              <a:rPr lang="pl-P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alpaków</a:t>
            </a: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Następnie odnaleźliśmy w patio przysmaki dla zwierząt, rozmawialiśmy co alpaki lubią jeść najbardziej, każde dziecko zrobiło „sałatkę” i nakarmiło alpaki. Na koniec w grupkach oprowadziliśmy alpaki po patio i każdy mógł je pogłaskać. </a:t>
            </a:r>
          </a:p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Naszą przygodę obserwowała z okien niemal cała szkoła, będziemy pamiętać ten dzień bardzo długo!</a:t>
            </a:r>
            <a:endParaRPr lang="pl-P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80" y="2162561"/>
            <a:ext cx="2703160" cy="29284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66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4" y="840258"/>
            <a:ext cx="6052066" cy="453904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67" y="428367"/>
            <a:ext cx="4374292" cy="58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9" y="-127291"/>
            <a:ext cx="4569255" cy="342694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9" y="3365157"/>
            <a:ext cx="4569255" cy="342694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18" y="140439"/>
            <a:ext cx="4674287" cy="62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4" y="391982"/>
            <a:ext cx="4599289" cy="61323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78" y="391982"/>
            <a:ext cx="4599288" cy="61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88321"/>
            <a:ext cx="4730064" cy="63067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55" y="251938"/>
            <a:ext cx="4757351" cy="63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1" y="626078"/>
            <a:ext cx="4306329" cy="574177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52" y="971722"/>
            <a:ext cx="6898274" cy="51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2" y="1845275"/>
            <a:ext cx="6491416" cy="4868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107092"/>
            <a:ext cx="6194855" cy="4646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40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38"/>
            <a:ext cx="6186616" cy="4639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1818503"/>
            <a:ext cx="6719329" cy="5039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6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118</Words>
  <Application>Microsoft Office PowerPoint</Application>
  <PresentationFormat>Panoramiczny</PresentationFormat>
  <Paragraphs>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Cooper Black</vt:lpstr>
      <vt:lpstr>Trebuchet MS</vt:lpstr>
      <vt:lpstr>Wingdings 3</vt:lpstr>
      <vt:lpstr>Faseta</vt:lpstr>
      <vt:lpstr>Alpaki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Alpaki w przedszkolu</dc:title>
  <dc:creator>Magdalena Adrian</dc:creator>
  <cp:lastModifiedBy>Milena Maliszewska</cp:lastModifiedBy>
  <cp:revision>9</cp:revision>
  <dcterms:created xsi:type="dcterms:W3CDTF">2018-09-28T11:16:24Z</dcterms:created>
  <dcterms:modified xsi:type="dcterms:W3CDTF">2018-09-28T14:01:49Z</dcterms:modified>
</cp:coreProperties>
</file>