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B5021C-B2BF-4C26-AB51-42B421F46539}" v="24" dt="2018-11-12T15:25:20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dalena Adrian" userId="S::madrian@sp357.edu.pl::c64017cd-4af8-47a9-b0a1-df7dc1f8dc67" providerId="AD" clId="Web-{B7B5021C-B2BF-4C26-AB51-42B421F46539}"/>
    <pc:docChg chg="addSld delSld modSld modMainMaster">
      <pc:chgData name="Magdalena Adrian" userId="S::madrian@sp357.edu.pl::c64017cd-4af8-47a9-b0a1-df7dc1f8dc67" providerId="AD" clId="Web-{B7B5021C-B2BF-4C26-AB51-42B421F46539}" dt="2018-11-12T16:38:51.982" v="876" actId="14100"/>
      <pc:docMkLst>
        <pc:docMk/>
      </pc:docMkLst>
      <pc:sldChg chg="addSp modSp del mod setBg">
        <pc:chgData name="Magdalena Adrian" userId="S::madrian@sp357.edu.pl::c64017cd-4af8-47a9-b0a1-df7dc1f8dc67" providerId="AD" clId="Web-{B7B5021C-B2BF-4C26-AB51-42B421F46539}" dt="2018-11-12T15:25:38.291" v="138"/>
        <pc:sldMkLst>
          <pc:docMk/>
          <pc:sldMk cId="650317164" sldId="256"/>
        </pc:sldMkLst>
        <pc:spChg chg="mod">
          <ac:chgData name="Magdalena Adrian" userId="S::madrian@sp357.edu.pl::c64017cd-4af8-47a9-b0a1-df7dc1f8dc67" providerId="AD" clId="Web-{B7B5021C-B2BF-4C26-AB51-42B421F46539}" dt="2018-11-12T15:24:51.432" v="134" actId="1076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Magdalena Adrian" userId="S::madrian@sp357.edu.pl::c64017cd-4af8-47a9-b0a1-df7dc1f8dc67" providerId="AD" clId="Web-{B7B5021C-B2BF-4C26-AB51-42B421F46539}" dt="2018-11-12T15:24:48.042" v="133" actId="14100"/>
          <ac:spMkLst>
            <pc:docMk/>
            <pc:sldMk cId="650317164" sldId="256"/>
            <ac:spMk id="3" creationId="{00000000-0000-0000-0000-000000000000}"/>
          </ac:spMkLst>
        </pc:spChg>
        <pc:spChg chg="add mod">
          <ac:chgData name="Magdalena Adrian" userId="S::madrian@sp357.edu.pl::c64017cd-4af8-47a9-b0a1-df7dc1f8dc67" providerId="AD" clId="Web-{B7B5021C-B2BF-4C26-AB51-42B421F46539}" dt="2018-11-12T15:25:20.651" v="137" actId="14100"/>
          <ac:spMkLst>
            <pc:docMk/>
            <pc:sldMk cId="650317164" sldId="256"/>
            <ac:spMk id="9" creationId="{482BD70C-C4A0-46C4-9518-A731098B419A}"/>
          </ac:spMkLst>
        </pc:spChg>
        <pc:spChg chg="add">
          <ac:chgData name="Magdalena Adrian" userId="S::madrian@sp357.edu.pl::c64017cd-4af8-47a9-b0a1-df7dc1f8dc67" providerId="AD" clId="Web-{B7B5021C-B2BF-4C26-AB51-42B421F46539}" dt="2018-11-12T15:04:22.143" v="75"/>
          <ac:spMkLst>
            <pc:docMk/>
            <pc:sldMk cId="650317164" sldId="256"/>
            <ac:spMk id="11" creationId="{39B74A45-BDDD-4892-B8C0-B290C0944FCB}"/>
          </ac:spMkLst>
        </pc:spChg>
        <pc:spChg chg="add">
          <ac:chgData name="Magdalena Adrian" userId="S::madrian@sp357.edu.pl::c64017cd-4af8-47a9-b0a1-df7dc1f8dc67" providerId="AD" clId="Web-{B7B5021C-B2BF-4C26-AB51-42B421F46539}" dt="2018-11-12T15:04:22.143" v="75"/>
          <ac:spMkLst>
            <pc:docMk/>
            <pc:sldMk cId="650317164" sldId="256"/>
            <ac:spMk id="13" creationId="{C516C73E-9465-4C9E-9B86-9E58FB326B6B}"/>
          </ac:spMkLst>
        </pc:spChg>
        <pc:picChg chg="add mod">
          <ac:chgData name="Magdalena Adrian" userId="S::madrian@sp357.edu.pl::c64017cd-4af8-47a9-b0a1-df7dc1f8dc67" providerId="AD" clId="Web-{B7B5021C-B2BF-4C26-AB51-42B421F46539}" dt="2018-11-12T15:11:47.246" v="118" actId="14100"/>
          <ac:picMkLst>
            <pc:docMk/>
            <pc:sldMk cId="650317164" sldId="256"/>
            <ac:picMk id="4" creationId="{E4F614F8-C1AE-4276-9A9C-2523F88E1C23}"/>
          </ac:picMkLst>
        </pc:picChg>
      </pc:sldChg>
      <pc:sldChg chg="addSp delSp modSp new mod setBg">
        <pc:chgData name="Magdalena Adrian" userId="S::madrian@sp357.edu.pl::c64017cd-4af8-47a9-b0a1-df7dc1f8dc67" providerId="AD" clId="Web-{B7B5021C-B2BF-4C26-AB51-42B421F46539}" dt="2018-11-12T16:38:51.982" v="876" actId="14100"/>
        <pc:sldMkLst>
          <pc:docMk/>
          <pc:sldMk cId="1403791237" sldId="256"/>
        </pc:sldMkLst>
        <pc:spChg chg="mod">
          <ac:chgData name="Magdalena Adrian" userId="S::madrian@sp357.edu.pl::c64017cd-4af8-47a9-b0a1-df7dc1f8dc67" providerId="AD" clId="Web-{B7B5021C-B2BF-4C26-AB51-42B421F46539}" dt="2018-11-12T15:33:37.451" v="254" actId="1076"/>
          <ac:spMkLst>
            <pc:docMk/>
            <pc:sldMk cId="1403791237" sldId="256"/>
            <ac:spMk id="2" creationId="{922B5202-FE57-4719-AF7B-8FF982B90DA1}"/>
          </ac:spMkLst>
        </pc:spChg>
        <pc:spChg chg="mod">
          <ac:chgData name="Magdalena Adrian" userId="S::madrian@sp357.edu.pl::c64017cd-4af8-47a9-b0a1-df7dc1f8dc67" providerId="AD" clId="Web-{B7B5021C-B2BF-4C26-AB51-42B421F46539}" dt="2018-11-12T15:36:18.438" v="264" actId="20577"/>
          <ac:spMkLst>
            <pc:docMk/>
            <pc:sldMk cId="1403791237" sldId="256"/>
            <ac:spMk id="3" creationId="{C6161998-081E-4EAB-BFBA-88F261CCCBF6}"/>
          </ac:spMkLst>
        </pc:spChg>
        <pc:picChg chg="add del mod">
          <ac:chgData name="Magdalena Adrian" userId="S::madrian@sp357.edu.pl::c64017cd-4af8-47a9-b0a1-df7dc1f8dc67" providerId="AD" clId="Web-{B7B5021C-B2BF-4C26-AB51-42B421F46539}" dt="2018-11-12T15:29:25.887" v="230"/>
          <ac:picMkLst>
            <pc:docMk/>
            <pc:sldMk cId="1403791237" sldId="256"/>
            <ac:picMk id="4" creationId="{9340842A-ED87-4393-A704-44A0633C86A1}"/>
          </ac:picMkLst>
        </pc:picChg>
        <pc:picChg chg="add del mod">
          <ac:chgData name="Magdalena Adrian" userId="S::madrian@sp357.edu.pl::c64017cd-4af8-47a9-b0a1-df7dc1f8dc67" providerId="AD" clId="Web-{B7B5021C-B2BF-4C26-AB51-42B421F46539}" dt="2018-11-12T15:30:33.497" v="234"/>
          <ac:picMkLst>
            <pc:docMk/>
            <pc:sldMk cId="1403791237" sldId="256"/>
            <ac:picMk id="6" creationId="{0586E158-753E-4E39-B73F-2F6E030A1EA8}"/>
          </ac:picMkLst>
        </pc:picChg>
        <pc:picChg chg="add del mod">
          <ac:chgData name="Magdalena Adrian" userId="S::madrian@sp357.edu.pl::c64017cd-4af8-47a9-b0a1-df7dc1f8dc67" providerId="AD" clId="Web-{B7B5021C-B2BF-4C26-AB51-42B421F46539}" dt="2018-11-12T15:33:22.014" v="251"/>
          <ac:picMkLst>
            <pc:docMk/>
            <pc:sldMk cId="1403791237" sldId="256"/>
            <ac:picMk id="8" creationId="{673E5064-E0D7-47A2-9912-487CC139697E}"/>
          </ac:picMkLst>
        </pc:picChg>
        <pc:picChg chg="add del mod">
          <ac:chgData name="Magdalena Adrian" userId="S::madrian@sp357.edu.pl::c64017cd-4af8-47a9-b0a1-df7dc1f8dc67" providerId="AD" clId="Web-{B7B5021C-B2BF-4C26-AB51-42B421F46539}" dt="2018-11-12T16:38:45.044" v="874"/>
          <ac:picMkLst>
            <pc:docMk/>
            <pc:sldMk cId="1403791237" sldId="256"/>
            <ac:picMk id="10" creationId="{721E7640-0AB5-43D4-8C8D-1982E57D09B4}"/>
          </ac:picMkLst>
        </pc:picChg>
        <pc:picChg chg="add mod modCrop">
          <ac:chgData name="Magdalena Adrian" userId="S::madrian@sp357.edu.pl::c64017cd-4af8-47a9-b0a1-df7dc1f8dc67" providerId="AD" clId="Web-{B7B5021C-B2BF-4C26-AB51-42B421F46539}" dt="2018-11-12T16:38:51.982" v="876" actId="14100"/>
          <ac:picMkLst>
            <pc:docMk/>
            <pc:sldMk cId="1403791237" sldId="256"/>
            <ac:picMk id="12" creationId="{16C1BAAC-F8FE-43FB-8C26-8F41D0AF8131}"/>
          </ac:picMkLst>
        </pc:picChg>
      </pc:sldChg>
      <pc:sldChg chg="new add del mod setBg">
        <pc:chgData name="Magdalena Adrian" userId="S::madrian@sp357.edu.pl::c64017cd-4af8-47a9-b0a1-df7dc1f8dc67" providerId="AD" clId="Web-{B7B5021C-B2BF-4C26-AB51-42B421F46539}" dt="2018-11-12T15:25:52.104" v="139"/>
        <pc:sldMkLst>
          <pc:docMk/>
          <pc:sldMk cId="477819397" sldId="257"/>
        </pc:sldMkLst>
      </pc:sldChg>
      <pc:sldChg chg="addSp delSp modSp new mod setBg">
        <pc:chgData name="Magdalena Adrian" userId="S::madrian@sp357.edu.pl::c64017cd-4af8-47a9-b0a1-df7dc1f8dc67" providerId="AD" clId="Web-{B7B5021C-B2BF-4C26-AB51-42B421F46539}" dt="2018-11-12T16:20:57.302" v="693"/>
        <pc:sldMkLst>
          <pc:docMk/>
          <pc:sldMk cId="862693576" sldId="257"/>
        </pc:sldMkLst>
        <pc:spChg chg="del">
          <ac:chgData name="Magdalena Adrian" userId="S::madrian@sp357.edu.pl::c64017cd-4af8-47a9-b0a1-df7dc1f8dc67" providerId="AD" clId="Web-{B7B5021C-B2BF-4C26-AB51-42B421F46539}" dt="2018-11-12T15:56:49.557" v="277"/>
          <ac:spMkLst>
            <pc:docMk/>
            <pc:sldMk cId="862693576" sldId="257"/>
            <ac:spMk id="2" creationId="{A7284995-6C40-4842-9A3B-E52A5AB5347B}"/>
          </ac:spMkLst>
        </pc:spChg>
        <pc:spChg chg="del">
          <ac:chgData name="Magdalena Adrian" userId="S::madrian@sp357.edu.pl::c64017cd-4af8-47a9-b0a1-df7dc1f8dc67" providerId="AD" clId="Web-{B7B5021C-B2BF-4C26-AB51-42B421F46539}" dt="2018-11-12T15:45:36.661" v="270"/>
          <ac:spMkLst>
            <pc:docMk/>
            <pc:sldMk cId="862693576" sldId="257"/>
            <ac:spMk id="3" creationId="{6025B850-528A-41A0-82ED-8C09E2A47F64}"/>
          </ac:spMkLst>
        </pc:spChg>
        <pc:spChg chg="del">
          <ac:chgData name="Magdalena Adrian" userId="S::madrian@sp357.edu.pl::c64017cd-4af8-47a9-b0a1-df7dc1f8dc67" providerId="AD" clId="Web-{B7B5021C-B2BF-4C26-AB51-42B421F46539}" dt="2018-11-12T15:45:39.973" v="272"/>
          <ac:spMkLst>
            <pc:docMk/>
            <pc:sldMk cId="862693576" sldId="257"/>
            <ac:spMk id="4" creationId="{6FC0627E-69BE-49C8-95D6-445441414776}"/>
          </ac:spMkLst>
        </pc:spChg>
        <pc:spChg chg="add mod">
          <ac:chgData name="Magdalena Adrian" userId="S::madrian@sp357.edu.pl::c64017cd-4af8-47a9-b0a1-df7dc1f8dc67" providerId="AD" clId="Web-{B7B5021C-B2BF-4C26-AB51-42B421F46539}" dt="2018-11-12T16:10:31.735" v="645" actId="1076"/>
          <ac:spMkLst>
            <pc:docMk/>
            <pc:sldMk cId="862693576" sldId="257"/>
            <ac:spMk id="8" creationId="{BB31DCF0-E4BC-4195-884C-114CF2481B25}"/>
          </ac:spMkLst>
        </pc:spChg>
        <pc:picChg chg="add del mod ord">
          <ac:chgData name="Magdalena Adrian" userId="S::madrian@sp357.edu.pl::c64017cd-4af8-47a9-b0a1-df7dc1f8dc67" providerId="AD" clId="Web-{B7B5021C-B2BF-4C26-AB51-42B421F46539}" dt="2018-11-12T15:45:37.864" v="271"/>
          <ac:picMkLst>
            <pc:docMk/>
            <pc:sldMk cId="862693576" sldId="257"/>
            <ac:picMk id="5" creationId="{0B7B9703-32C1-4108-A9C2-109337A0BD74}"/>
          </ac:picMkLst>
        </pc:picChg>
        <pc:picChg chg="add mod ord">
          <ac:chgData name="Magdalena Adrian" userId="S::madrian@sp357.edu.pl::c64017cd-4af8-47a9-b0a1-df7dc1f8dc67" providerId="AD" clId="Web-{B7B5021C-B2BF-4C26-AB51-42B421F46539}" dt="2018-11-12T15:57:13.651" v="284" actId="1076"/>
          <ac:picMkLst>
            <pc:docMk/>
            <pc:sldMk cId="862693576" sldId="257"/>
            <ac:picMk id="9" creationId="{CEB02FD6-CD82-43B0-91D8-CD31B5F517FB}"/>
          </ac:picMkLst>
        </pc:picChg>
      </pc:sldChg>
      <pc:sldChg chg="addSp modSp new mod setBg">
        <pc:chgData name="Magdalena Adrian" userId="S::madrian@sp357.edu.pl::c64017cd-4af8-47a9-b0a1-df7dc1f8dc67" providerId="AD" clId="Web-{B7B5021C-B2BF-4C26-AB51-42B421F46539}" dt="2018-11-12T16:20:57.302" v="693"/>
        <pc:sldMkLst>
          <pc:docMk/>
          <pc:sldMk cId="3478818655" sldId="258"/>
        </pc:sldMkLst>
        <pc:picChg chg="add mod">
          <ac:chgData name="Magdalena Adrian" userId="S::madrian@sp357.edu.pl::c64017cd-4af8-47a9-b0a1-df7dc1f8dc67" providerId="AD" clId="Web-{B7B5021C-B2BF-4C26-AB51-42B421F46539}" dt="2018-11-12T16:14:18.096" v="656" actId="1076"/>
          <ac:picMkLst>
            <pc:docMk/>
            <pc:sldMk cId="3478818655" sldId="258"/>
            <ac:picMk id="2" creationId="{5A4FD105-620C-4BEC-90F5-DDA825E4D4EE}"/>
          </ac:picMkLst>
        </pc:picChg>
      </pc:sldChg>
      <pc:sldChg chg="addSp modSp new mod setBg">
        <pc:chgData name="Magdalena Adrian" userId="S::madrian@sp357.edu.pl::c64017cd-4af8-47a9-b0a1-df7dc1f8dc67" providerId="AD" clId="Web-{B7B5021C-B2BF-4C26-AB51-42B421F46539}" dt="2018-11-12T16:20:57.302" v="693"/>
        <pc:sldMkLst>
          <pc:docMk/>
          <pc:sldMk cId="3516796261" sldId="259"/>
        </pc:sldMkLst>
        <pc:picChg chg="add mod">
          <ac:chgData name="Magdalena Adrian" userId="S::madrian@sp357.edu.pl::c64017cd-4af8-47a9-b0a1-df7dc1f8dc67" providerId="AD" clId="Web-{B7B5021C-B2BF-4C26-AB51-42B421F46539}" dt="2018-11-12T16:16:57.518" v="675" actId="1076"/>
          <ac:picMkLst>
            <pc:docMk/>
            <pc:sldMk cId="3516796261" sldId="259"/>
            <ac:picMk id="2" creationId="{95458F7F-E3DB-47F0-AAB1-149C3405D4D7}"/>
          </ac:picMkLst>
        </pc:picChg>
        <pc:picChg chg="add mod modCrop">
          <ac:chgData name="Magdalena Adrian" userId="S::madrian@sp357.edu.pl::c64017cd-4af8-47a9-b0a1-df7dc1f8dc67" providerId="AD" clId="Web-{B7B5021C-B2BF-4C26-AB51-42B421F46539}" dt="2018-11-12T16:16:54.127" v="674" actId="1076"/>
          <ac:picMkLst>
            <pc:docMk/>
            <pc:sldMk cId="3516796261" sldId="259"/>
            <ac:picMk id="4" creationId="{AC84D9E1-666E-49CD-A091-0170CE080D8D}"/>
          </ac:picMkLst>
        </pc:picChg>
      </pc:sldChg>
      <pc:sldChg chg="addSp modSp new mod setBg">
        <pc:chgData name="Magdalena Adrian" userId="S::madrian@sp357.edu.pl::c64017cd-4af8-47a9-b0a1-df7dc1f8dc67" providerId="AD" clId="Web-{B7B5021C-B2BF-4C26-AB51-42B421F46539}" dt="2018-11-12T16:23:50.053" v="698" actId="1076"/>
        <pc:sldMkLst>
          <pc:docMk/>
          <pc:sldMk cId="795698668" sldId="260"/>
        </pc:sldMkLst>
        <pc:picChg chg="add mod">
          <ac:chgData name="Magdalena Adrian" userId="S::madrian@sp357.edu.pl::c64017cd-4af8-47a9-b0a1-df7dc1f8dc67" providerId="AD" clId="Web-{B7B5021C-B2BF-4C26-AB51-42B421F46539}" dt="2018-11-12T16:23:40.569" v="695" actId="1076"/>
          <ac:picMkLst>
            <pc:docMk/>
            <pc:sldMk cId="795698668" sldId="260"/>
            <ac:picMk id="2" creationId="{04DED576-6351-4A10-A1DD-EB0247A5A2A6}"/>
          </ac:picMkLst>
        </pc:picChg>
        <pc:picChg chg="add mod">
          <ac:chgData name="Magdalena Adrian" userId="S::madrian@sp357.edu.pl::c64017cd-4af8-47a9-b0a1-df7dc1f8dc67" providerId="AD" clId="Web-{B7B5021C-B2BF-4C26-AB51-42B421F46539}" dt="2018-11-12T16:23:50.053" v="698" actId="1076"/>
          <ac:picMkLst>
            <pc:docMk/>
            <pc:sldMk cId="795698668" sldId="260"/>
            <ac:picMk id="4" creationId="{0C16A81A-1CFA-47EB-93A6-B5336135BE4E}"/>
          </ac:picMkLst>
        </pc:picChg>
      </pc:sldChg>
      <pc:sldChg chg="addSp modSp new mod">
        <pc:chgData name="Magdalena Adrian" userId="S::madrian@sp357.edu.pl::c64017cd-4af8-47a9-b0a1-df7dc1f8dc67" providerId="AD" clId="Web-{B7B5021C-B2BF-4C26-AB51-42B421F46539}" dt="2018-11-12T16:20:57.302" v="693"/>
        <pc:sldMkLst>
          <pc:docMk/>
          <pc:sldMk cId="2867547163" sldId="261"/>
        </pc:sldMkLst>
        <pc:picChg chg="add mod">
          <ac:chgData name="Magdalena Adrian" userId="S::madrian@sp357.edu.pl::c64017cd-4af8-47a9-b0a1-df7dc1f8dc67" providerId="AD" clId="Web-{B7B5021C-B2BF-4C26-AB51-42B421F46539}" dt="2018-11-12T16:19:24.566" v="685" actId="14100"/>
          <ac:picMkLst>
            <pc:docMk/>
            <pc:sldMk cId="2867547163" sldId="261"/>
            <ac:picMk id="2" creationId="{5B655FE6-ACC3-4137-8A14-6D93057C404A}"/>
          </ac:picMkLst>
        </pc:picChg>
      </pc:sldChg>
      <pc:sldChg chg="addSp modSp new mod">
        <pc:chgData name="Magdalena Adrian" userId="S::madrian@sp357.edu.pl::c64017cd-4af8-47a9-b0a1-df7dc1f8dc67" providerId="AD" clId="Web-{B7B5021C-B2BF-4C26-AB51-42B421F46539}" dt="2018-11-12T16:31:57.291" v="780" actId="1076"/>
        <pc:sldMkLst>
          <pc:docMk/>
          <pc:sldMk cId="3254027679" sldId="262"/>
        </pc:sldMkLst>
        <pc:picChg chg="add mod">
          <ac:chgData name="Magdalena Adrian" userId="S::madrian@sp357.edu.pl::c64017cd-4af8-47a9-b0a1-df7dc1f8dc67" providerId="AD" clId="Web-{B7B5021C-B2BF-4C26-AB51-42B421F46539}" dt="2018-11-12T16:31:57.291" v="780" actId="1076"/>
          <ac:picMkLst>
            <pc:docMk/>
            <pc:sldMk cId="3254027679" sldId="262"/>
            <ac:picMk id="2" creationId="{61E644D6-48B1-4ADB-BB57-5B4B1CF35ACE}"/>
          </ac:picMkLst>
        </pc:picChg>
      </pc:sldChg>
      <pc:sldChg chg="addSp modSp new">
        <pc:chgData name="Magdalena Adrian" userId="S::madrian@sp357.edu.pl::c64017cd-4af8-47a9-b0a1-df7dc1f8dc67" providerId="AD" clId="Web-{B7B5021C-B2BF-4C26-AB51-42B421F46539}" dt="2018-11-12T16:25:29.851" v="705" actId="1076"/>
        <pc:sldMkLst>
          <pc:docMk/>
          <pc:sldMk cId="4272822123" sldId="263"/>
        </pc:sldMkLst>
        <pc:picChg chg="add mod">
          <ac:chgData name="Magdalena Adrian" userId="S::madrian@sp357.edu.pl::c64017cd-4af8-47a9-b0a1-df7dc1f8dc67" providerId="AD" clId="Web-{B7B5021C-B2BF-4C26-AB51-42B421F46539}" dt="2018-11-12T16:25:29.851" v="705" actId="1076"/>
          <ac:picMkLst>
            <pc:docMk/>
            <pc:sldMk cId="4272822123" sldId="263"/>
            <ac:picMk id="2" creationId="{40B41C7D-3092-48F9-A1FE-5BF84C74354B}"/>
          </ac:picMkLst>
        </pc:picChg>
      </pc:sldChg>
      <pc:sldChg chg="addSp modSp new">
        <pc:chgData name="Magdalena Adrian" userId="S::madrian@sp357.edu.pl::c64017cd-4af8-47a9-b0a1-df7dc1f8dc67" providerId="AD" clId="Web-{B7B5021C-B2BF-4C26-AB51-42B421F46539}" dt="2018-11-12T16:26:54.665" v="709" actId="1076"/>
        <pc:sldMkLst>
          <pc:docMk/>
          <pc:sldMk cId="1446991245" sldId="264"/>
        </pc:sldMkLst>
        <pc:picChg chg="add mod">
          <ac:chgData name="Magdalena Adrian" userId="S::madrian@sp357.edu.pl::c64017cd-4af8-47a9-b0a1-df7dc1f8dc67" providerId="AD" clId="Web-{B7B5021C-B2BF-4C26-AB51-42B421F46539}" dt="2018-11-12T16:26:54.665" v="709" actId="1076"/>
          <ac:picMkLst>
            <pc:docMk/>
            <pc:sldMk cId="1446991245" sldId="264"/>
            <ac:picMk id="2" creationId="{83C7C246-5711-4C17-9228-06B9F232D983}"/>
          </ac:picMkLst>
        </pc:picChg>
      </pc:sldChg>
      <pc:sldChg chg="addSp modSp new">
        <pc:chgData name="Magdalena Adrian" userId="S::madrian@sp357.edu.pl::c64017cd-4af8-47a9-b0a1-df7dc1f8dc67" providerId="AD" clId="Web-{B7B5021C-B2BF-4C26-AB51-42B421F46539}" dt="2018-11-12T16:29:27.447" v="766" actId="1076"/>
        <pc:sldMkLst>
          <pc:docMk/>
          <pc:sldMk cId="1511266705" sldId="265"/>
        </pc:sldMkLst>
        <pc:spChg chg="add mod">
          <ac:chgData name="Magdalena Adrian" userId="S::madrian@sp357.edu.pl::c64017cd-4af8-47a9-b0a1-df7dc1f8dc67" providerId="AD" clId="Web-{B7B5021C-B2BF-4C26-AB51-42B421F46539}" dt="2018-11-12T16:29:27.447" v="766" actId="1076"/>
          <ac:spMkLst>
            <pc:docMk/>
            <pc:sldMk cId="1511266705" sldId="265"/>
            <ac:spMk id="6" creationId="{430043AE-F28A-43A6-9F00-14FEF27123C8}"/>
          </ac:spMkLst>
        </pc:spChg>
        <pc:picChg chg="add mod">
          <ac:chgData name="Magdalena Adrian" userId="S::madrian@sp357.edu.pl::c64017cd-4af8-47a9-b0a1-df7dc1f8dc67" providerId="AD" clId="Web-{B7B5021C-B2BF-4C26-AB51-42B421F46539}" dt="2018-11-12T16:28:00.869" v="716" actId="14100"/>
          <ac:picMkLst>
            <pc:docMk/>
            <pc:sldMk cId="1511266705" sldId="265"/>
            <ac:picMk id="2" creationId="{FE22BED4-0A0E-47CA-9A02-B113C2165CED}"/>
          </ac:picMkLst>
        </pc:picChg>
        <pc:picChg chg="add mod">
          <ac:chgData name="Magdalena Adrian" userId="S::madrian@sp357.edu.pl::c64017cd-4af8-47a9-b0a1-df7dc1f8dc67" providerId="AD" clId="Web-{B7B5021C-B2BF-4C26-AB51-42B421F46539}" dt="2018-11-12T16:28:21.931" v="718" actId="1076"/>
          <ac:picMkLst>
            <pc:docMk/>
            <pc:sldMk cId="1511266705" sldId="265"/>
            <ac:picMk id="4" creationId="{980116A9-5216-41A7-98B5-87CD2E60B601}"/>
          </ac:picMkLst>
        </pc:picChg>
      </pc:sldChg>
      <pc:sldChg chg="addSp modSp new">
        <pc:chgData name="Magdalena Adrian" userId="S::madrian@sp357.edu.pl::c64017cd-4af8-47a9-b0a1-df7dc1f8dc67" providerId="AD" clId="Web-{B7B5021C-B2BF-4C26-AB51-42B421F46539}" dt="2018-11-12T16:31:56.994" v="776" actId="1076"/>
        <pc:sldMkLst>
          <pc:docMk/>
          <pc:sldMk cId="2639685504" sldId="266"/>
        </pc:sldMkLst>
        <pc:picChg chg="add mod">
          <ac:chgData name="Magdalena Adrian" userId="S::madrian@sp357.edu.pl::c64017cd-4af8-47a9-b0a1-df7dc1f8dc67" providerId="AD" clId="Web-{B7B5021C-B2BF-4C26-AB51-42B421F46539}" dt="2018-11-12T16:30:20.541" v="771" actId="1076"/>
          <ac:picMkLst>
            <pc:docMk/>
            <pc:sldMk cId="2639685504" sldId="266"/>
            <ac:picMk id="2" creationId="{4BBDBE24-ECAE-48F3-8240-64094CAD8675}"/>
          </ac:picMkLst>
        </pc:picChg>
        <pc:picChg chg="add mod">
          <ac:chgData name="Magdalena Adrian" userId="S::madrian@sp357.edu.pl::c64017cd-4af8-47a9-b0a1-df7dc1f8dc67" providerId="AD" clId="Web-{B7B5021C-B2BF-4C26-AB51-42B421F46539}" dt="2018-11-12T16:31:56.994" v="776" actId="1076"/>
          <ac:picMkLst>
            <pc:docMk/>
            <pc:sldMk cId="2639685504" sldId="266"/>
            <ac:picMk id="4" creationId="{93764ECA-E6AF-4560-9CA1-3AF1AE3F4F7B}"/>
          </ac:picMkLst>
        </pc:picChg>
      </pc:sldChg>
      <pc:sldChg chg="addSp modSp new">
        <pc:chgData name="Magdalena Adrian" userId="S::madrian@sp357.edu.pl::c64017cd-4af8-47a9-b0a1-df7dc1f8dc67" providerId="AD" clId="Web-{B7B5021C-B2BF-4C26-AB51-42B421F46539}" dt="2018-11-12T16:37:02.262" v="862" actId="20577"/>
        <pc:sldMkLst>
          <pc:docMk/>
          <pc:sldMk cId="3245199517" sldId="267"/>
        </pc:sldMkLst>
        <pc:spChg chg="add mod">
          <ac:chgData name="Magdalena Adrian" userId="S::madrian@sp357.edu.pl::c64017cd-4af8-47a9-b0a1-df7dc1f8dc67" providerId="AD" clId="Web-{B7B5021C-B2BF-4C26-AB51-42B421F46539}" dt="2018-11-12T16:37:02.262" v="862" actId="20577"/>
          <ac:spMkLst>
            <pc:docMk/>
            <pc:sldMk cId="3245199517" sldId="267"/>
            <ac:spMk id="2" creationId="{75A68C85-13AC-4E0B-AB71-18760AE1658B}"/>
          </ac:spMkLst>
        </pc:spChg>
        <pc:picChg chg="add mod">
          <ac:chgData name="Magdalena Adrian" userId="S::madrian@sp357.edu.pl::c64017cd-4af8-47a9-b0a1-df7dc1f8dc67" providerId="AD" clId="Web-{B7B5021C-B2BF-4C26-AB51-42B421F46539}" dt="2018-11-12T16:36:06.543" v="857"/>
          <ac:picMkLst>
            <pc:docMk/>
            <pc:sldMk cId="3245199517" sldId="267"/>
            <ac:picMk id="3" creationId="{498E568A-910A-47FD-9B40-182FC2CDE12D}"/>
          </ac:picMkLst>
        </pc:picChg>
      </pc:sldChg>
      <pc:sldMasterChg chg="mod setBg modSldLayout">
        <pc:chgData name="Magdalena Adrian" userId="S::madrian@sp357.edu.pl::c64017cd-4af8-47a9-b0a1-df7dc1f8dc67" providerId="AD" clId="Web-{B7B5021C-B2BF-4C26-AB51-42B421F46539}" dt="2018-11-12T16:20:57.302" v="693"/>
        <pc:sldMasterMkLst>
          <pc:docMk/>
          <pc:sldMasterMk cId="3926633689" sldId="2147483648"/>
        </pc:sldMasterMkLst>
        <pc:sldLayoutChg chg="mod setBg">
          <pc:chgData name="Magdalena Adrian" userId="S::madrian@sp357.edu.pl::c64017cd-4af8-47a9-b0a1-df7dc1f8dc67" providerId="AD" clId="Web-{B7B5021C-B2BF-4C26-AB51-42B421F46539}" dt="2018-11-12T16:20:57.302" v="693"/>
          <pc:sldLayoutMkLst>
            <pc:docMk/>
            <pc:sldMasterMk cId="3926633689" sldId="2147483648"/>
            <pc:sldLayoutMk cId="3391757436" sldId="2147483649"/>
          </pc:sldLayoutMkLst>
        </pc:sldLayoutChg>
        <pc:sldLayoutChg chg="mod setBg">
          <pc:chgData name="Magdalena Adrian" userId="S::madrian@sp357.edu.pl::c64017cd-4af8-47a9-b0a1-df7dc1f8dc67" providerId="AD" clId="Web-{B7B5021C-B2BF-4C26-AB51-42B421F46539}" dt="2018-11-12T16:20:57.302" v="693"/>
          <pc:sldLayoutMkLst>
            <pc:docMk/>
            <pc:sldMasterMk cId="3926633689" sldId="2147483648"/>
            <pc:sldLayoutMk cId="967380084" sldId="2147483650"/>
          </pc:sldLayoutMkLst>
        </pc:sldLayoutChg>
        <pc:sldLayoutChg chg="mod setBg">
          <pc:chgData name="Magdalena Adrian" userId="S::madrian@sp357.edu.pl::c64017cd-4af8-47a9-b0a1-df7dc1f8dc67" providerId="AD" clId="Web-{B7B5021C-B2BF-4C26-AB51-42B421F46539}" dt="2018-11-12T16:20:57.302" v="693"/>
          <pc:sldLayoutMkLst>
            <pc:docMk/>
            <pc:sldMasterMk cId="3926633689" sldId="2147483648"/>
            <pc:sldLayoutMk cId="13234121" sldId="2147483651"/>
          </pc:sldLayoutMkLst>
        </pc:sldLayoutChg>
        <pc:sldLayoutChg chg="mod setBg">
          <pc:chgData name="Magdalena Adrian" userId="S::madrian@sp357.edu.pl::c64017cd-4af8-47a9-b0a1-df7dc1f8dc67" providerId="AD" clId="Web-{B7B5021C-B2BF-4C26-AB51-42B421F46539}" dt="2018-11-12T16:20:57.302" v="693"/>
          <pc:sldLayoutMkLst>
            <pc:docMk/>
            <pc:sldMasterMk cId="3926633689" sldId="2147483648"/>
            <pc:sldLayoutMk cId="3883036252" sldId="2147483652"/>
          </pc:sldLayoutMkLst>
        </pc:sldLayoutChg>
        <pc:sldLayoutChg chg="mod setBg">
          <pc:chgData name="Magdalena Adrian" userId="S::madrian@sp357.edu.pl::c64017cd-4af8-47a9-b0a1-df7dc1f8dc67" providerId="AD" clId="Web-{B7B5021C-B2BF-4C26-AB51-42B421F46539}" dt="2018-11-12T16:20:57.302" v="693"/>
          <pc:sldLayoutMkLst>
            <pc:docMk/>
            <pc:sldMasterMk cId="3926633689" sldId="2147483648"/>
            <pc:sldLayoutMk cId="961808292" sldId="2147483653"/>
          </pc:sldLayoutMkLst>
        </pc:sldLayoutChg>
        <pc:sldLayoutChg chg="mod setBg">
          <pc:chgData name="Magdalena Adrian" userId="S::madrian@sp357.edu.pl::c64017cd-4af8-47a9-b0a1-df7dc1f8dc67" providerId="AD" clId="Web-{B7B5021C-B2BF-4C26-AB51-42B421F46539}" dt="2018-11-12T16:20:57.302" v="693"/>
          <pc:sldLayoutMkLst>
            <pc:docMk/>
            <pc:sldMasterMk cId="3926633689" sldId="2147483648"/>
            <pc:sldLayoutMk cId="1544797292" sldId="2147483654"/>
          </pc:sldLayoutMkLst>
        </pc:sldLayoutChg>
        <pc:sldLayoutChg chg="mod setBg">
          <pc:chgData name="Magdalena Adrian" userId="S::madrian@sp357.edu.pl::c64017cd-4af8-47a9-b0a1-df7dc1f8dc67" providerId="AD" clId="Web-{B7B5021C-B2BF-4C26-AB51-42B421F46539}" dt="2018-11-12T16:20:57.302" v="693"/>
          <pc:sldLayoutMkLst>
            <pc:docMk/>
            <pc:sldMasterMk cId="3926633689" sldId="2147483648"/>
            <pc:sldLayoutMk cId="1850839136" sldId="2147483655"/>
          </pc:sldLayoutMkLst>
        </pc:sldLayoutChg>
        <pc:sldLayoutChg chg="mod setBg">
          <pc:chgData name="Magdalena Adrian" userId="S::madrian@sp357.edu.pl::c64017cd-4af8-47a9-b0a1-df7dc1f8dc67" providerId="AD" clId="Web-{B7B5021C-B2BF-4C26-AB51-42B421F46539}" dt="2018-11-12T16:20:57.302" v="693"/>
          <pc:sldLayoutMkLst>
            <pc:docMk/>
            <pc:sldMasterMk cId="3926633689" sldId="2147483648"/>
            <pc:sldLayoutMk cId="2715530444" sldId="2147483656"/>
          </pc:sldLayoutMkLst>
        </pc:sldLayoutChg>
        <pc:sldLayoutChg chg="mod setBg">
          <pc:chgData name="Magdalena Adrian" userId="S::madrian@sp357.edu.pl::c64017cd-4af8-47a9-b0a1-df7dc1f8dc67" providerId="AD" clId="Web-{B7B5021C-B2BF-4C26-AB51-42B421F46539}" dt="2018-11-12T16:20:57.302" v="693"/>
          <pc:sldLayoutMkLst>
            <pc:docMk/>
            <pc:sldMasterMk cId="3926633689" sldId="2147483648"/>
            <pc:sldLayoutMk cId="3024906009" sldId="2147483657"/>
          </pc:sldLayoutMkLst>
        </pc:sldLayoutChg>
        <pc:sldLayoutChg chg="mod setBg">
          <pc:chgData name="Magdalena Adrian" userId="S::madrian@sp357.edu.pl::c64017cd-4af8-47a9-b0a1-df7dc1f8dc67" providerId="AD" clId="Web-{B7B5021C-B2BF-4C26-AB51-42B421F46539}" dt="2018-11-12T16:20:57.302" v="693"/>
          <pc:sldLayoutMkLst>
            <pc:docMk/>
            <pc:sldMasterMk cId="3926633689" sldId="2147483648"/>
            <pc:sldLayoutMk cId="2454508176" sldId="2147483658"/>
          </pc:sldLayoutMkLst>
        </pc:sldLayoutChg>
        <pc:sldLayoutChg chg="mod setBg">
          <pc:chgData name="Magdalena Adrian" userId="S::madrian@sp357.edu.pl::c64017cd-4af8-47a9-b0a1-df7dc1f8dc67" providerId="AD" clId="Web-{B7B5021C-B2BF-4C26-AB51-42B421F46539}" dt="2018-11-12T16:20:57.302" v="693"/>
          <pc:sldLayoutMkLst>
            <pc:docMk/>
            <pc:sldMasterMk cId="3926633689" sldId="2147483648"/>
            <pc:sldLayoutMk cId="1340386666" sldId="2147483659"/>
          </pc:sldLayoutMkLst>
        </pc:sldLayoutChg>
      </pc:sldMasterChg>
    </pc:docChg>
  </pc:docChgLst>
  <pc:docChgLst>
    <pc:chgData name="Magdalena Adrian" userId="S::madrian@sp357.edu.pl::c64017cd-4af8-47a9-b0a1-df7dc1f8dc67" providerId="AD" clId="Web-{61F3BBC6-1E91-5434-EC15-BB7EC98FBDF6}"/>
    <pc:docChg chg="modSld">
      <pc:chgData name="Magdalena Adrian" userId="S::madrian@sp357.edu.pl::c64017cd-4af8-47a9-b0a1-df7dc1f8dc67" providerId="AD" clId="Web-{61F3BBC6-1E91-5434-EC15-BB7EC98FBDF6}" dt="2018-11-12T16:43:17.923" v="54" actId="20577"/>
      <pc:docMkLst>
        <pc:docMk/>
      </pc:docMkLst>
      <pc:sldChg chg="modSp">
        <pc:chgData name="Magdalena Adrian" userId="S::madrian@sp357.edu.pl::c64017cd-4af8-47a9-b0a1-df7dc1f8dc67" providerId="AD" clId="Web-{61F3BBC6-1E91-5434-EC15-BB7EC98FBDF6}" dt="2018-11-12T16:41:43.766" v="46" actId="14100"/>
        <pc:sldMkLst>
          <pc:docMk/>
          <pc:sldMk cId="862693576" sldId="257"/>
        </pc:sldMkLst>
        <pc:spChg chg="mod">
          <ac:chgData name="Magdalena Adrian" userId="S::madrian@sp357.edu.pl::c64017cd-4af8-47a9-b0a1-df7dc1f8dc67" providerId="AD" clId="Web-{61F3BBC6-1E91-5434-EC15-BB7EC98FBDF6}" dt="2018-11-12T16:41:43.766" v="46" actId="14100"/>
          <ac:spMkLst>
            <pc:docMk/>
            <pc:sldMk cId="862693576" sldId="257"/>
            <ac:spMk id="8" creationId="{BB31DCF0-E4BC-4195-884C-114CF2481B25}"/>
          </ac:spMkLst>
        </pc:spChg>
      </pc:sldChg>
      <pc:sldChg chg="modSp">
        <pc:chgData name="Magdalena Adrian" userId="S::madrian@sp357.edu.pl::c64017cd-4af8-47a9-b0a1-df7dc1f8dc67" providerId="AD" clId="Web-{61F3BBC6-1E91-5434-EC15-BB7EC98FBDF6}" dt="2018-11-12T16:42:27.719" v="51" actId="14100"/>
        <pc:sldMkLst>
          <pc:docMk/>
          <pc:sldMk cId="2639685504" sldId="266"/>
        </pc:sldMkLst>
        <pc:picChg chg="mod">
          <ac:chgData name="Magdalena Adrian" userId="S::madrian@sp357.edu.pl::c64017cd-4af8-47a9-b0a1-df7dc1f8dc67" providerId="AD" clId="Web-{61F3BBC6-1E91-5434-EC15-BB7EC98FBDF6}" dt="2018-11-12T16:42:27.719" v="51" actId="14100"/>
          <ac:picMkLst>
            <pc:docMk/>
            <pc:sldMk cId="2639685504" sldId="266"/>
            <ac:picMk id="2" creationId="{4BBDBE24-ECAE-48F3-8240-64094CAD8675}"/>
          </ac:picMkLst>
        </pc:picChg>
        <pc:picChg chg="mod">
          <ac:chgData name="Magdalena Adrian" userId="S::madrian@sp357.edu.pl::c64017cd-4af8-47a9-b0a1-df7dc1f8dc67" providerId="AD" clId="Web-{61F3BBC6-1E91-5434-EC15-BB7EC98FBDF6}" dt="2018-11-12T16:42:23.016" v="49" actId="1076"/>
          <ac:picMkLst>
            <pc:docMk/>
            <pc:sldMk cId="2639685504" sldId="266"/>
            <ac:picMk id="4" creationId="{93764ECA-E6AF-4560-9CA1-3AF1AE3F4F7B}"/>
          </ac:picMkLst>
        </pc:picChg>
      </pc:sldChg>
      <pc:sldChg chg="modSp">
        <pc:chgData name="Magdalena Adrian" userId="S::madrian@sp357.edu.pl::c64017cd-4af8-47a9-b0a1-df7dc1f8dc67" providerId="AD" clId="Web-{61F3BBC6-1E91-5434-EC15-BB7EC98FBDF6}" dt="2018-11-12T16:43:07.392" v="52" actId="20577"/>
        <pc:sldMkLst>
          <pc:docMk/>
          <pc:sldMk cId="3245199517" sldId="267"/>
        </pc:sldMkLst>
        <pc:spChg chg="mod">
          <ac:chgData name="Magdalena Adrian" userId="S::madrian@sp357.edu.pl::c64017cd-4af8-47a9-b0a1-df7dc1f8dc67" providerId="AD" clId="Web-{61F3BBC6-1E91-5434-EC15-BB7EC98FBDF6}" dt="2018-11-12T16:43:07.392" v="52" actId="20577"/>
          <ac:spMkLst>
            <pc:docMk/>
            <pc:sldMk cId="3245199517" sldId="267"/>
            <ac:spMk id="2" creationId="{75A68C85-13AC-4E0B-AB71-18760AE1658B}"/>
          </ac:spMkLst>
        </pc:spChg>
      </pc:sldChg>
    </pc:docChg>
  </pc:docChgLst>
  <pc:docChgLst>
    <pc:chgData name="Magdalena Adrian" userId="S::madrian@sp357.edu.pl::c64017cd-4af8-47a9-b0a1-df7dc1f8dc67" providerId="AD" clId="Web-{5BC8DCDE-FDA6-2398-66B2-A0B8EDAFCB63}"/>
    <pc:docChg chg="modSld">
      <pc:chgData name="Magdalena Adrian" userId="S::madrian@sp357.edu.pl::c64017cd-4af8-47a9-b0a1-df7dc1f8dc67" providerId="AD" clId="Web-{5BC8DCDE-FDA6-2398-66B2-A0B8EDAFCB63}" dt="2018-11-13T07:35:00.334" v="21" actId="14100"/>
      <pc:docMkLst>
        <pc:docMk/>
      </pc:docMkLst>
      <pc:sldChg chg="modSp">
        <pc:chgData name="Magdalena Adrian" userId="S::madrian@sp357.edu.pl::c64017cd-4af8-47a9-b0a1-df7dc1f8dc67" providerId="AD" clId="Web-{5BC8DCDE-FDA6-2398-66B2-A0B8EDAFCB63}" dt="2018-11-13T07:35:00.334" v="21" actId="14100"/>
        <pc:sldMkLst>
          <pc:docMk/>
          <pc:sldMk cId="3245199517" sldId="267"/>
        </pc:sldMkLst>
        <pc:spChg chg="mod">
          <ac:chgData name="Magdalena Adrian" userId="S::madrian@sp357.edu.pl::c64017cd-4af8-47a9-b0a1-df7dc1f8dc67" providerId="AD" clId="Web-{5BC8DCDE-FDA6-2398-66B2-A0B8EDAFCB63}" dt="2018-11-13T07:35:00.334" v="21" actId="14100"/>
          <ac:spMkLst>
            <pc:docMk/>
            <pc:sldMk cId="3245199517" sldId="267"/>
            <ac:spMk id="2" creationId="{75A68C85-13AC-4E0B-AB71-18760AE1658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2018-11-14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2018-11-14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2018-11-14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2018-11-14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2018-11-14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2018-11-14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2018-11-14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2018-11-14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2018-11-14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2018-11-14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2018-11-14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2018-11-14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B5202-FE57-4719-AF7B-8FF982B90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415" y="202211"/>
            <a:ext cx="9704719" cy="257450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Lucida Calligraphy"/>
                <a:cs typeface="Calibri Light"/>
              </a:rPr>
              <a:t>Apel z </a:t>
            </a:r>
            <a:r>
              <a:rPr lang="en-US" sz="5400" dirty="0" err="1">
                <a:solidFill>
                  <a:srgbClr val="C00000"/>
                </a:solidFill>
                <a:latin typeface="Lucida Calligraphy"/>
                <a:cs typeface="Calibri Light"/>
              </a:rPr>
              <a:t>okazji</a:t>
            </a:r>
            <a:r>
              <a:rPr lang="en-US" sz="5400" dirty="0">
                <a:solidFill>
                  <a:srgbClr val="C00000"/>
                </a:solidFill>
                <a:latin typeface="Lucida Calligraphy"/>
                <a:cs typeface="Calibri Light"/>
              </a:rPr>
              <a:t> 100-lecia </a:t>
            </a:r>
            <a:r>
              <a:rPr lang="en-US" sz="5400" dirty="0" err="1">
                <a:solidFill>
                  <a:srgbClr val="C00000"/>
                </a:solidFill>
                <a:latin typeface="Lucida Calligraphy"/>
                <a:cs typeface="Calibri Light"/>
              </a:rPr>
              <a:t>odzyskania</a:t>
            </a:r>
            <a:r>
              <a:rPr lang="en-US" sz="5400" dirty="0">
                <a:solidFill>
                  <a:srgbClr val="C00000"/>
                </a:solidFill>
                <a:latin typeface="Lucida Calligraphy"/>
                <a:cs typeface="Calibri Light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Lucida Calligraphy"/>
                <a:cs typeface="Calibri Light"/>
              </a:rPr>
              <a:t>niepodległości</a:t>
            </a:r>
            <a:r>
              <a:rPr lang="en-US" sz="5400" dirty="0">
                <a:solidFill>
                  <a:srgbClr val="C00000"/>
                </a:solidFill>
                <a:latin typeface="Lucida Calligraphy"/>
                <a:cs typeface="Calibri Light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Lucida Calligraphy"/>
                <a:cs typeface="Calibri Light"/>
              </a:rPr>
              <a:t>przez</a:t>
            </a:r>
            <a:r>
              <a:rPr lang="en-US" sz="5400" dirty="0">
                <a:solidFill>
                  <a:srgbClr val="C00000"/>
                </a:solidFill>
                <a:latin typeface="Lucida Calligraphy"/>
                <a:cs typeface="Calibri Light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Lucida Calligraphy"/>
                <a:cs typeface="Calibri Light"/>
              </a:rPr>
              <a:t>Polskę</a:t>
            </a:r>
            <a:endParaRPr lang="en-US" sz="5400" dirty="0" err="1">
              <a:solidFill>
                <a:srgbClr val="C00000"/>
              </a:solidFill>
              <a:latin typeface="Lucida Calligraphy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161998-081E-4EAB-BFBA-88F261CCC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1547" y="3961472"/>
            <a:ext cx="6167887" cy="25184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Lucida Calligraphy"/>
                <a:cs typeface="Calibri"/>
              </a:rPr>
              <a:t>W </a:t>
            </a:r>
            <a:r>
              <a:rPr lang="en-US" sz="4000" dirty="0" err="1">
                <a:solidFill>
                  <a:schemeClr val="bg1"/>
                </a:solidFill>
                <a:latin typeface="Lucida Calligraphy"/>
                <a:cs typeface="Calibri"/>
              </a:rPr>
              <a:t>wykonaniu</a:t>
            </a:r>
            <a:r>
              <a:rPr lang="en-US" sz="4000" dirty="0">
                <a:solidFill>
                  <a:schemeClr val="bg1"/>
                </a:solidFill>
                <a:latin typeface="Lucida Calligraphy"/>
                <a:cs typeface="Calibri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Lucida Calligraphy"/>
                <a:cs typeface="Calibri"/>
              </a:rPr>
              <a:t>grup</a:t>
            </a:r>
            <a:r>
              <a:rPr lang="en-US" sz="4000" dirty="0">
                <a:solidFill>
                  <a:schemeClr val="bg1"/>
                </a:solidFill>
                <a:latin typeface="Lucida Calligraphy"/>
                <a:cs typeface="Calibri"/>
              </a:rPr>
              <a:t>:</a:t>
            </a:r>
          </a:p>
          <a:p>
            <a:r>
              <a:rPr lang="en-US" sz="4000" dirty="0" err="1">
                <a:solidFill>
                  <a:schemeClr val="bg1"/>
                </a:solidFill>
                <a:latin typeface="Lucida Calligraphy"/>
                <a:cs typeface="Calibri"/>
              </a:rPr>
              <a:t>Misie</a:t>
            </a:r>
            <a:r>
              <a:rPr lang="en-US" sz="4000" dirty="0">
                <a:solidFill>
                  <a:schemeClr val="bg1"/>
                </a:solidFill>
                <a:latin typeface="Lucida Calligraphy"/>
                <a:cs typeface="Calibri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Lucida Calligraphy"/>
                <a:cs typeface="Calibri"/>
              </a:rPr>
              <a:t>i</a:t>
            </a:r>
            <a:r>
              <a:rPr lang="en-US" sz="4000" dirty="0">
                <a:solidFill>
                  <a:schemeClr val="bg1"/>
                </a:solidFill>
                <a:latin typeface="Lucida Calligraphy"/>
                <a:cs typeface="Calibri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Lucida Calligraphy"/>
                <a:cs typeface="Calibri"/>
              </a:rPr>
              <a:t>Słowiki</a:t>
            </a:r>
            <a:endParaRPr lang="en-US" sz="4000" dirty="0">
              <a:solidFill>
                <a:schemeClr val="bg1"/>
              </a:solidFill>
              <a:latin typeface="Lucida Calligraphy"/>
              <a:cs typeface="Calibri"/>
            </a:endParaRPr>
          </a:p>
          <a:p>
            <a:r>
              <a:rPr lang="en-US" sz="4000" dirty="0">
                <a:solidFill>
                  <a:schemeClr val="bg1"/>
                </a:solidFill>
                <a:latin typeface="Lucida Calligraphy"/>
                <a:cs typeface="Calibri"/>
              </a:rPr>
              <a:t>9/11/2018r.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16C1BAAC-F8FE-43FB-8C26-8F41D0AF81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861" b="9357"/>
          <a:stretch/>
        </p:blipFill>
        <p:spPr>
          <a:xfrm>
            <a:off x="3080799" y="3788434"/>
            <a:ext cx="2853314" cy="2904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379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FE22BED4-0A0E-47CA-9A02-B113C2165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60" y="205596"/>
            <a:ext cx="4712897" cy="628865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80116A9-5216-41A7-98B5-87CD2E60B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174" y="114300"/>
            <a:ext cx="6021237" cy="4530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0043AE-F28A-43A6-9F00-14FEF27123C8}"/>
              </a:ext>
            </a:extLst>
          </p:cNvPr>
          <p:cNvSpPr txBox="1"/>
          <p:nvPr/>
        </p:nvSpPr>
        <p:spPr>
          <a:xfrm>
            <a:off x="6305910" y="5062268"/>
            <a:ext cx="6093123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Lucida Calligraphy"/>
                <a:cs typeface="Calibri"/>
              </a:rPr>
              <a:t>Wspólne</a:t>
            </a:r>
            <a:r>
              <a:rPr lang="en-US" sz="3200" dirty="0">
                <a:solidFill>
                  <a:schemeClr val="bg1"/>
                </a:solidFill>
                <a:latin typeface="Lucida Calligraphy"/>
                <a:cs typeface="Calibri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Lucida Calligraphy"/>
                <a:cs typeface="Calibri"/>
              </a:rPr>
              <a:t>odśpiewanie</a:t>
            </a:r>
            <a:r>
              <a:rPr lang="en-US" sz="3200" dirty="0">
                <a:solidFill>
                  <a:schemeClr val="bg1"/>
                </a:solidFill>
                <a:latin typeface="Lucida Calligraphy"/>
                <a:cs typeface="Calibri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Lucida Calligraphy"/>
                <a:cs typeface="Calibri"/>
              </a:rPr>
              <a:t>hymnu</a:t>
            </a:r>
            <a:r>
              <a:rPr lang="en-US" sz="3200" dirty="0">
                <a:solidFill>
                  <a:schemeClr val="bg1"/>
                </a:solidFill>
                <a:latin typeface="Lucida Calligraphy"/>
                <a:cs typeface="Calibri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Lucida Calligraphy"/>
                <a:cs typeface="Calibri"/>
              </a:rPr>
              <a:t>państwowego</a:t>
            </a:r>
          </a:p>
        </p:txBody>
      </p:sp>
    </p:spTree>
    <p:extLst>
      <p:ext uri="{BB962C8B-B14F-4D97-AF65-F5344CB8AC3E}">
        <p14:creationId xmlns:p14="http://schemas.microsoft.com/office/powerpoint/2010/main" val="151126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BBDBE24-ECAE-48F3-8240-64094CAD8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023" y="-718"/>
            <a:ext cx="5963728" cy="451592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3764ECA-E6AF-4560-9CA1-3AF1AE3F4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46" y="2112752"/>
            <a:ext cx="5978104" cy="448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8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A68C85-13AC-4E0B-AB71-18760AE1658B}"/>
              </a:ext>
            </a:extLst>
          </p:cNvPr>
          <p:cNvSpPr txBox="1"/>
          <p:nvPr/>
        </p:nvSpPr>
        <p:spPr>
          <a:xfrm>
            <a:off x="5198853" y="317740"/>
            <a:ext cx="6208143" cy="563231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>
                <a:latin typeface="Lucida Calligraphy"/>
              </a:rPr>
              <a:t>Dla</a:t>
            </a:r>
            <a:r>
              <a:rPr lang="en-US" sz="3600" dirty="0">
                <a:latin typeface="Lucida Calligraphy"/>
              </a:rPr>
              <a:t> </a:t>
            </a:r>
            <a:r>
              <a:rPr lang="en-US" sz="3600" dirty="0" err="1">
                <a:latin typeface="Lucida Calligraphy"/>
              </a:rPr>
              <a:t>przedszkolaków</a:t>
            </a:r>
            <a:r>
              <a:rPr lang="en-US" sz="3600" dirty="0">
                <a:latin typeface="Lucida Calligraphy"/>
              </a:rPr>
              <a:t> z </a:t>
            </a:r>
            <a:r>
              <a:rPr lang="en-US" sz="3600" dirty="0" err="1">
                <a:latin typeface="Lucida Calligraphy"/>
                <a:cs typeface="Calibri"/>
              </a:rPr>
              <a:t>grup</a:t>
            </a:r>
            <a:r>
              <a:rPr lang="en-US" sz="3600" dirty="0">
                <a:latin typeface="Lucida Calligraphy"/>
                <a:cs typeface="Calibri"/>
              </a:rPr>
              <a:t> </a:t>
            </a:r>
            <a:r>
              <a:rPr lang="en-US" sz="3600" dirty="0" err="1">
                <a:latin typeface="Lucida Calligraphy"/>
                <a:cs typeface="Calibri"/>
              </a:rPr>
              <a:t>Misie</a:t>
            </a:r>
            <a:r>
              <a:rPr lang="en-US" sz="3600" dirty="0">
                <a:latin typeface="Lucida Calligraphy"/>
                <a:cs typeface="Calibri"/>
              </a:rPr>
              <a:t> </a:t>
            </a:r>
            <a:r>
              <a:rPr lang="en-US" sz="3600" dirty="0" err="1">
                <a:latin typeface="Lucida Calligraphy"/>
                <a:cs typeface="Calibri"/>
              </a:rPr>
              <a:t>i</a:t>
            </a:r>
            <a:r>
              <a:rPr lang="en-US" sz="3600" dirty="0">
                <a:latin typeface="Lucida Calligraphy"/>
                <a:cs typeface="Calibri"/>
              </a:rPr>
              <a:t> </a:t>
            </a:r>
            <a:r>
              <a:rPr lang="en-US" sz="3600" dirty="0" err="1">
                <a:latin typeface="Lucida Calligraphy"/>
                <a:cs typeface="Calibri"/>
              </a:rPr>
              <a:t>Słowiki</a:t>
            </a:r>
            <a:r>
              <a:rPr lang="en-US" sz="3600" dirty="0">
                <a:latin typeface="Lucida Calligraphy"/>
                <a:cs typeface="Calibri"/>
              </a:rPr>
              <a:t> </a:t>
            </a:r>
            <a:r>
              <a:rPr lang="en-US" sz="3600" dirty="0" err="1">
                <a:latin typeface="Lucida Calligraphy"/>
                <a:cs typeface="Calibri"/>
              </a:rPr>
              <a:t>był</a:t>
            </a:r>
            <a:r>
              <a:rPr lang="en-US" sz="3600" dirty="0">
                <a:latin typeface="Lucida Calligraphy"/>
                <a:cs typeface="Calibri"/>
              </a:rPr>
              <a:t> to </a:t>
            </a:r>
            <a:r>
              <a:rPr lang="en-US" sz="3600" dirty="0" err="1">
                <a:latin typeface="Lucida Calligraphy"/>
                <a:cs typeface="Calibri"/>
              </a:rPr>
              <a:t>pierwszy</a:t>
            </a:r>
            <a:r>
              <a:rPr lang="en-US" sz="3600" dirty="0">
                <a:latin typeface="Lucida Calligraphy"/>
                <a:cs typeface="Calibri"/>
              </a:rPr>
              <a:t> </a:t>
            </a:r>
            <a:r>
              <a:rPr lang="en-US" sz="3600" dirty="0" err="1">
                <a:latin typeface="Lucida Calligraphy"/>
                <a:cs typeface="Calibri"/>
              </a:rPr>
              <a:t>tak</a:t>
            </a:r>
            <a:r>
              <a:rPr lang="en-US" sz="3600" dirty="0">
                <a:latin typeface="Lucida Calligraphy"/>
                <a:cs typeface="Calibri"/>
              </a:rPr>
              <a:t> </a:t>
            </a:r>
            <a:r>
              <a:rPr lang="en-US" sz="3600" dirty="0" err="1">
                <a:latin typeface="Lucida Calligraphy"/>
                <a:cs typeface="Calibri"/>
              </a:rPr>
              <a:t>poważny</a:t>
            </a:r>
            <a:r>
              <a:rPr lang="en-US" sz="3600" dirty="0">
                <a:latin typeface="Lucida Calligraphy"/>
                <a:cs typeface="Calibri"/>
              </a:rPr>
              <a:t> </a:t>
            </a:r>
            <a:r>
              <a:rPr lang="en-US" sz="3600" dirty="0" err="1">
                <a:latin typeface="Lucida Calligraphy"/>
                <a:cs typeface="Calibri"/>
              </a:rPr>
              <a:t>występ</a:t>
            </a:r>
            <a:r>
              <a:rPr lang="en-US" sz="3600" dirty="0">
                <a:latin typeface="Lucida Calligraphy"/>
                <a:cs typeface="Calibri"/>
              </a:rPr>
              <a:t> </a:t>
            </a:r>
            <a:r>
              <a:rPr lang="en-US" sz="3600" dirty="0" err="1">
                <a:latin typeface="Lucida Calligraphy"/>
                <a:cs typeface="Calibri"/>
              </a:rPr>
              <a:t>artystyczny</a:t>
            </a:r>
            <a:r>
              <a:rPr lang="en-US" sz="3600" dirty="0">
                <a:latin typeface="Lucida Calligraphy"/>
                <a:cs typeface="Calibri"/>
              </a:rPr>
              <a:t>, </a:t>
            </a:r>
            <a:r>
              <a:rPr lang="en-US" sz="3600" dirty="0" err="1">
                <a:latin typeface="Lucida Calligraphy"/>
                <a:cs typeface="Calibri"/>
              </a:rPr>
              <a:t>przy</a:t>
            </a:r>
            <a:r>
              <a:rPr lang="en-US" sz="3600" dirty="0">
                <a:latin typeface="Lucida Calligraphy"/>
                <a:cs typeface="Calibri"/>
              </a:rPr>
              <a:t> </a:t>
            </a:r>
            <a:r>
              <a:rPr lang="en-US" sz="3600" dirty="0" err="1">
                <a:latin typeface="Lucida Calligraphy"/>
                <a:cs typeface="Calibri"/>
              </a:rPr>
              <a:t>tak</a:t>
            </a:r>
            <a:r>
              <a:rPr lang="en-US" sz="3600" dirty="0">
                <a:latin typeface="Lucida Calligraphy"/>
                <a:cs typeface="Calibri"/>
              </a:rPr>
              <a:t> </a:t>
            </a:r>
            <a:r>
              <a:rPr lang="en-US" sz="3600" dirty="0" err="1">
                <a:latin typeface="Lucida Calligraphy"/>
                <a:cs typeface="Calibri"/>
              </a:rPr>
              <a:t>licznej</a:t>
            </a:r>
            <a:r>
              <a:rPr lang="en-US" sz="3600" dirty="0">
                <a:latin typeface="Lucida Calligraphy"/>
                <a:cs typeface="Calibri"/>
              </a:rPr>
              <a:t> </a:t>
            </a:r>
            <a:r>
              <a:rPr lang="en-US" sz="3600" dirty="0" err="1">
                <a:latin typeface="Lucida Calligraphy"/>
                <a:cs typeface="Calibri"/>
              </a:rPr>
              <a:t>publiczności</a:t>
            </a:r>
            <a:r>
              <a:rPr lang="en-US" sz="3600" dirty="0">
                <a:latin typeface="Lucida Calligraphy"/>
                <a:cs typeface="Calibri"/>
              </a:rPr>
              <a:t>. </a:t>
            </a:r>
            <a:r>
              <a:rPr lang="en-US" sz="3600" dirty="0" err="1">
                <a:latin typeface="Lucida Calligraphy"/>
                <a:cs typeface="Calibri"/>
              </a:rPr>
              <a:t>Mimo</a:t>
            </a:r>
            <a:r>
              <a:rPr lang="en-US" sz="3600" dirty="0">
                <a:latin typeface="Lucida Calligraphy"/>
                <a:cs typeface="Calibri"/>
              </a:rPr>
              <a:t> to </a:t>
            </a:r>
            <a:r>
              <a:rPr lang="en-US" sz="3600" dirty="0" err="1">
                <a:latin typeface="Lucida Calligraphy"/>
                <a:cs typeface="Calibri"/>
              </a:rPr>
              <a:t>dzieci</a:t>
            </a:r>
            <a:r>
              <a:rPr lang="en-US" sz="3600" dirty="0">
                <a:latin typeface="Lucida Calligraphy"/>
                <a:cs typeface="Calibri"/>
              </a:rPr>
              <a:t> </a:t>
            </a:r>
            <a:r>
              <a:rPr lang="en-US" sz="3600" dirty="0" err="1">
                <a:latin typeface="Lucida Calligraphy"/>
                <a:cs typeface="Calibri"/>
              </a:rPr>
              <a:t>poradziły</a:t>
            </a:r>
            <a:r>
              <a:rPr lang="en-US" sz="3600" dirty="0">
                <a:latin typeface="Lucida Calligraphy"/>
                <a:cs typeface="Calibri"/>
              </a:rPr>
              <a:t> </a:t>
            </a:r>
            <a:r>
              <a:rPr lang="en-US" sz="3600" dirty="0" err="1">
                <a:latin typeface="Lucida Calligraphy"/>
                <a:cs typeface="Calibri"/>
              </a:rPr>
              <a:t>sobie</a:t>
            </a:r>
            <a:r>
              <a:rPr lang="en-US" sz="3600" dirty="0">
                <a:latin typeface="Lucida Calligraphy"/>
                <a:cs typeface="Calibri"/>
              </a:rPr>
              <a:t> </a:t>
            </a:r>
            <a:r>
              <a:rPr lang="en-US" sz="3600" dirty="0" err="1">
                <a:latin typeface="Lucida Calligraphy"/>
                <a:cs typeface="Calibri"/>
              </a:rPr>
              <a:t>świetnie</a:t>
            </a:r>
            <a:r>
              <a:rPr lang="en-US" sz="3600" dirty="0">
                <a:latin typeface="Lucida Calligraphy"/>
                <a:cs typeface="Calibri"/>
              </a:rPr>
              <a:t> </a:t>
            </a:r>
            <a:r>
              <a:rPr lang="en-US" sz="3600" dirty="0" err="1">
                <a:latin typeface="Lucida Calligraphy"/>
                <a:cs typeface="Calibri"/>
              </a:rPr>
              <a:t>i</a:t>
            </a:r>
            <a:r>
              <a:rPr lang="en-US" sz="3600" dirty="0">
                <a:latin typeface="Lucida Calligraphy"/>
                <a:cs typeface="Calibri"/>
              </a:rPr>
              <a:t> </a:t>
            </a:r>
            <a:r>
              <a:rPr lang="en-US" sz="3600" dirty="0" err="1">
                <a:latin typeface="Lucida Calligraphy"/>
                <a:cs typeface="Calibri"/>
              </a:rPr>
              <a:t>nagrodzone</a:t>
            </a:r>
            <a:r>
              <a:rPr lang="en-US" sz="3600" dirty="0">
                <a:latin typeface="Lucida Calligraphy"/>
                <a:cs typeface="Calibri"/>
              </a:rPr>
              <a:t> </a:t>
            </a:r>
            <a:r>
              <a:rPr lang="en-US" sz="3600" dirty="0" err="1">
                <a:latin typeface="Lucida Calligraphy"/>
                <a:cs typeface="Calibri"/>
              </a:rPr>
              <a:t>zostały</a:t>
            </a:r>
            <a:r>
              <a:rPr lang="en-US" sz="3600" dirty="0">
                <a:latin typeface="Lucida Calligraphy"/>
                <a:cs typeface="Calibri"/>
              </a:rPr>
              <a:t> </a:t>
            </a:r>
            <a:r>
              <a:rPr lang="en-US" sz="3600" dirty="0" err="1">
                <a:latin typeface="Lucida Calligraphy"/>
                <a:cs typeface="Calibri"/>
              </a:rPr>
              <a:t>gromkimi</a:t>
            </a:r>
            <a:r>
              <a:rPr lang="en-US" sz="3600" dirty="0">
                <a:latin typeface="Lucida Calligraphy"/>
                <a:cs typeface="Calibri"/>
              </a:rPr>
              <a:t> </a:t>
            </a:r>
            <a:r>
              <a:rPr lang="en-US" sz="3600" dirty="0" err="1">
                <a:latin typeface="Lucida Calligraphy"/>
                <a:cs typeface="Calibri"/>
              </a:rPr>
              <a:t>brawami</a:t>
            </a:r>
            <a:r>
              <a:rPr lang="en-US" sz="3600" dirty="0">
                <a:latin typeface="Lucida Calligraphy"/>
                <a:cs typeface="Calibri"/>
              </a:rPr>
              <a:t> !</a:t>
            </a:r>
            <a:endParaRPr lang="en-US" sz="3600" dirty="0">
              <a:latin typeface="Lucida Calligraphy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498E568A-910A-47FD-9B40-182FC2CDE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72" y="1309102"/>
            <a:ext cx="4252822" cy="3794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519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CEB02FD6-CD82-43B0-91D8-CD31B5F517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559" y="-72186"/>
            <a:ext cx="4215684" cy="3790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B31DCF0-E4BC-4195-884C-114CF2481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0616" y="-298"/>
            <a:ext cx="8057069" cy="68529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600" dirty="0">
                <a:latin typeface="Lucida Calligraphy"/>
                <a:cs typeface="Calibri"/>
              </a:rPr>
              <a:t>9 </a:t>
            </a:r>
            <a:r>
              <a:rPr lang="en-US" sz="2600" dirty="0" err="1">
                <a:latin typeface="Lucida Calligraphy"/>
                <a:cs typeface="Calibri"/>
              </a:rPr>
              <a:t>listopada</a:t>
            </a:r>
            <a:r>
              <a:rPr lang="en-US" sz="2600" dirty="0">
                <a:latin typeface="Lucida Calligraphy"/>
                <a:cs typeface="Calibri"/>
              </a:rPr>
              <a:t> </a:t>
            </a:r>
            <a:r>
              <a:rPr lang="en-US" sz="2600" dirty="0" err="1">
                <a:latin typeface="Lucida Calligraphy"/>
                <a:cs typeface="Calibri"/>
              </a:rPr>
              <a:t>odbył</a:t>
            </a:r>
            <a:r>
              <a:rPr lang="en-US" sz="2600" dirty="0">
                <a:latin typeface="Lucida Calligraphy"/>
                <a:cs typeface="Calibri"/>
              </a:rPr>
              <a:t> </a:t>
            </a:r>
            <a:r>
              <a:rPr lang="en-US" sz="2600" dirty="0" err="1">
                <a:latin typeface="Lucida Calligraphy"/>
                <a:cs typeface="Calibri"/>
              </a:rPr>
              <a:t>się</a:t>
            </a:r>
            <a:r>
              <a:rPr lang="en-US" sz="2600" dirty="0">
                <a:latin typeface="Lucida Calligraphy"/>
                <a:cs typeface="Calibri"/>
              </a:rPr>
              <a:t> </a:t>
            </a:r>
            <a:r>
              <a:rPr lang="en-US" sz="2600" dirty="0" err="1">
                <a:latin typeface="Lucida Calligraphy"/>
                <a:cs typeface="Calibri"/>
              </a:rPr>
              <a:t>uroczysty</a:t>
            </a:r>
            <a:r>
              <a:rPr lang="en-US" sz="2600" dirty="0">
                <a:latin typeface="Lucida Calligraphy"/>
                <a:cs typeface="Calibri"/>
              </a:rPr>
              <a:t> </a:t>
            </a:r>
            <a:r>
              <a:rPr lang="en-US" sz="2600" dirty="0" err="1">
                <a:latin typeface="Lucida Calligraphy"/>
                <a:cs typeface="Calibri"/>
              </a:rPr>
              <a:t>apel</a:t>
            </a:r>
            <a:r>
              <a:rPr lang="en-US" sz="2600" dirty="0">
                <a:latin typeface="Lucida Calligraphy"/>
                <a:cs typeface="Calibri"/>
              </a:rPr>
              <a:t> z </a:t>
            </a:r>
            <a:r>
              <a:rPr lang="en-US" sz="2600" dirty="0" err="1">
                <a:latin typeface="Lucida Calligraphy"/>
                <a:cs typeface="Calibri"/>
              </a:rPr>
              <a:t>okazji</a:t>
            </a:r>
            <a:r>
              <a:rPr lang="en-US" sz="2600" dirty="0">
                <a:latin typeface="Lucida Calligraphy"/>
                <a:cs typeface="Calibri"/>
              </a:rPr>
              <a:t> 100. </a:t>
            </a:r>
            <a:r>
              <a:rPr lang="en-US" sz="2600" dirty="0" err="1">
                <a:latin typeface="Lucida Calligraphy"/>
                <a:cs typeface="Calibri"/>
              </a:rPr>
              <a:t>rocznicy</a:t>
            </a:r>
            <a:r>
              <a:rPr lang="en-US" sz="2600" dirty="0">
                <a:latin typeface="Lucida Calligraphy"/>
                <a:cs typeface="Calibri"/>
              </a:rPr>
              <a:t> </a:t>
            </a:r>
            <a:r>
              <a:rPr lang="en-US" sz="2600" dirty="0" err="1">
                <a:latin typeface="Lucida Calligraphy"/>
                <a:cs typeface="Calibri"/>
              </a:rPr>
              <a:t>odzyskania</a:t>
            </a:r>
            <a:r>
              <a:rPr lang="en-US" sz="2600" dirty="0">
                <a:latin typeface="Lucida Calligraphy"/>
                <a:cs typeface="Calibri"/>
              </a:rPr>
              <a:t> </a:t>
            </a:r>
            <a:r>
              <a:rPr lang="en-US" sz="2600" dirty="0" err="1">
                <a:latin typeface="Lucida Calligraphy"/>
                <a:cs typeface="Calibri"/>
              </a:rPr>
              <a:t>przez</a:t>
            </a:r>
            <a:r>
              <a:rPr lang="en-US" sz="2600" dirty="0">
                <a:latin typeface="Lucida Calligraphy"/>
                <a:cs typeface="Calibri"/>
              </a:rPr>
              <a:t> </a:t>
            </a:r>
            <a:r>
              <a:rPr lang="en-US" sz="2600" dirty="0" err="1">
                <a:latin typeface="Lucida Calligraphy"/>
                <a:cs typeface="Calibri"/>
              </a:rPr>
              <a:t>Polskę</a:t>
            </a:r>
            <a:r>
              <a:rPr lang="en-US" sz="2600" dirty="0">
                <a:latin typeface="Lucida Calligraphy"/>
                <a:cs typeface="Calibri"/>
              </a:rPr>
              <a:t> </a:t>
            </a:r>
            <a:r>
              <a:rPr lang="en-US" sz="2600" dirty="0" err="1">
                <a:latin typeface="Lucida Calligraphy"/>
                <a:cs typeface="Calibri"/>
              </a:rPr>
              <a:t>niepodległości</a:t>
            </a:r>
            <a:r>
              <a:rPr lang="en-US" sz="2600" dirty="0">
                <a:latin typeface="Lucida Calligraphy"/>
                <a:cs typeface="Calibri"/>
              </a:rPr>
              <a:t>. Apel </a:t>
            </a:r>
            <a:r>
              <a:rPr lang="en-US" sz="2600" dirty="0" err="1">
                <a:latin typeface="Lucida Calligraphy"/>
                <a:cs typeface="Calibri"/>
              </a:rPr>
              <a:t>został</a:t>
            </a:r>
            <a:r>
              <a:rPr lang="en-US" sz="2600" dirty="0">
                <a:latin typeface="Lucida Calligraphy"/>
                <a:cs typeface="Calibri"/>
              </a:rPr>
              <a:t> </a:t>
            </a:r>
            <a:r>
              <a:rPr lang="en-US" sz="2600" dirty="0" err="1">
                <a:latin typeface="Lucida Calligraphy"/>
                <a:cs typeface="Calibri"/>
              </a:rPr>
              <a:t>zorganizowany</a:t>
            </a:r>
            <a:r>
              <a:rPr lang="en-US" sz="2600" dirty="0">
                <a:latin typeface="Lucida Calligraphy"/>
                <a:cs typeface="Calibri"/>
              </a:rPr>
              <a:t> </a:t>
            </a:r>
            <a:r>
              <a:rPr lang="en-US" sz="2600" dirty="0" err="1">
                <a:latin typeface="Lucida Calligraphy"/>
                <a:cs typeface="Calibri"/>
              </a:rPr>
              <a:t>przez</a:t>
            </a:r>
            <a:r>
              <a:rPr lang="en-US" sz="2600" dirty="0">
                <a:latin typeface="Lucida Calligraphy"/>
                <a:cs typeface="Calibri"/>
              </a:rPr>
              <a:t> </a:t>
            </a:r>
            <a:r>
              <a:rPr lang="en-US" sz="2600" dirty="0" err="1">
                <a:latin typeface="Lucida Calligraphy"/>
                <a:cs typeface="Calibri"/>
              </a:rPr>
              <a:t>grypy</a:t>
            </a:r>
            <a:r>
              <a:rPr lang="en-US" sz="2600" dirty="0">
                <a:latin typeface="Lucida Calligraphy"/>
                <a:cs typeface="Calibri"/>
              </a:rPr>
              <a:t> 4-latków- </a:t>
            </a:r>
            <a:r>
              <a:rPr lang="en-US" sz="2600" dirty="0" err="1">
                <a:latin typeface="Lucida Calligraphy"/>
                <a:cs typeface="Calibri"/>
              </a:rPr>
              <a:t>Misie</a:t>
            </a:r>
            <a:r>
              <a:rPr lang="en-US" sz="2600" dirty="0">
                <a:latin typeface="Lucida Calligraphy"/>
                <a:cs typeface="Calibri"/>
              </a:rPr>
              <a:t> I </a:t>
            </a:r>
            <a:r>
              <a:rPr lang="en-US" sz="2600" dirty="0" err="1">
                <a:latin typeface="Lucida Calligraphy"/>
                <a:cs typeface="Calibri"/>
              </a:rPr>
              <a:t>Słowiki.W</a:t>
            </a:r>
            <a:r>
              <a:rPr lang="en-US" sz="2600" dirty="0">
                <a:latin typeface="Lucida Calligraphy"/>
                <a:cs typeface="Calibri"/>
              </a:rPr>
              <a:t> </a:t>
            </a:r>
            <a:r>
              <a:rPr lang="en-US" sz="2600" dirty="0" err="1">
                <a:latin typeface="Lucida Calligraphy"/>
                <a:cs typeface="Calibri"/>
              </a:rPr>
              <a:t>uroczystości</a:t>
            </a:r>
            <a:r>
              <a:rPr lang="en-US" sz="2600" dirty="0">
                <a:latin typeface="Lucida Calligraphy"/>
                <a:cs typeface="Calibri"/>
              </a:rPr>
              <a:t> </a:t>
            </a:r>
            <a:r>
              <a:rPr lang="en-US" sz="2600" dirty="0" err="1">
                <a:latin typeface="Lucida Calligraphy"/>
                <a:cs typeface="Calibri"/>
              </a:rPr>
              <a:t>brała</a:t>
            </a:r>
            <a:r>
              <a:rPr lang="en-US" sz="2600" dirty="0">
                <a:latin typeface="Lucida Calligraphy"/>
                <a:cs typeface="Calibri"/>
              </a:rPr>
              <a:t> </a:t>
            </a:r>
            <a:r>
              <a:rPr lang="en-US" sz="2600" dirty="0" err="1">
                <a:latin typeface="Lucida Calligraphy"/>
                <a:cs typeface="Calibri"/>
              </a:rPr>
              <a:t>udział</a:t>
            </a:r>
            <a:r>
              <a:rPr lang="en-US" sz="2600" dirty="0">
                <a:latin typeface="Lucida Calligraphy"/>
                <a:cs typeface="Calibri"/>
              </a:rPr>
              <a:t> </a:t>
            </a:r>
            <a:r>
              <a:rPr lang="en-US" sz="2600" dirty="0" err="1">
                <a:latin typeface="Lucida Calligraphy"/>
                <a:cs typeface="Calibri"/>
              </a:rPr>
              <a:t>cała</a:t>
            </a:r>
            <a:r>
              <a:rPr lang="en-US" sz="2600" dirty="0">
                <a:latin typeface="Lucida Calligraphy"/>
                <a:cs typeface="Calibri"/>
              </a:rPr>
              <a:t> </a:t>
            </a:r>
            <a:r>
              <a:rPr lang="en-US" sz="2600" dirty="0" err="1">
                <a:latin typeface="Lucida Calligraphy"/>
                <a:cs typeface="Calibri"/>
              </a:rPr>
              <a:t>społeczność</a:t>
            </a:r>
            <a:r>
              <a:rPr lang="en-US" sz="2600" dirty="0">
                <a:latin typeface="Lucida Calligraphy"/>
                <a:cs typeface="Calibri"/>
              </a:rPr>
              <a:t> przedszkolna. Podczas występu dzieci recytowały wiersze, śpiewały piosenki mówiące o miłości do ojczyzny, patriotyźmie, upamiętniające historię Polski I jej drogę do niepodległości. Zatańczyliśmy również narodowy taniec- krakowiak oraz wspólnie odśpiewaliśmy hymn państwowy- "Mazurek Dąbrowskiego". Głównym celem spotkania było upamiętnienie tak ważnej dla Polaków daty – 11. Listopada, kształtowanie postawy patriotycznej, poznanie tradycji oraz symboli narodowych naszego kraju.</a:t>
            </a:r>
            <a:endParaRPr lang="en-US" sz="2600" dirty="0">
              <a:latin typeface="Lucida Calligraphy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269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5A4FD105-620C-4BEC-90F5-DDA825E4D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15" y="71168"/>
            <a:ext cx="8767313" cy="66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1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5458F7F-E3DB-47F0-AAB1-149C3405D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7" y="861923"/>
            <a:ext cx="6811992" cy="511977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C84D9E1-666E-49CD-A091-0170CE080D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21" r="-2996" b="19158"/>
          <a:stretch/>
        </p:blipFill>
        <p:spPr>
          <a:xfrm>
            <a:off x="7311555" y="523336"/>
            <a:ext cx="4886926" cy="58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9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4DED576-6351-4A10-A1DD-EB0247A5A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2" y="143055"/>
            <a:ext cx="5460520" cy="411336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C16A81A-1CFA-47EB-93A6-B5336135B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475" y="1853960"/>
            <a:ext cx="5906218" cy="445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9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5B655FE6-ACC3-4137-8A14-6D93057C4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14" y="56791"/>
            <a:ext cx="8882331" cy="667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4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1E644D6-48B1-4ADB-BB57-5B4B1CF35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683" y="85546"/>
            <a:ext cx="8839199" cy="66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2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0B41C7D-3092-48F9-A1FE-5BF84C743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060" y="114300"/>
            <a:ext cx="8522897" cy="639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2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3C7C246-5711-4C17-9228-06B9F232D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230" y="214942"/>
            <a:ext cx="8278483" cy="62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912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Panoramiczny</PresentationFormat>
  <Paragraphs>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Lucida Calligraphy</vt:lpstr>
      <vt:lpstr>Motyw pakietu Office</vt:lpstr>
      <vt:lpstr>Apel z okazji 100-lecia odzyskania niepodległości przez Polskę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Milena Maliszewska</dc:creator>
  <cp:lastModifiedBy>Milena Maliszewska</cp:lastModifiedBy>
  <cp:revision>346</cp:revision>
  <dcterms:created xsi:type="dcterms:W3CDTF">2012-08-15T16:54:36Z</dcterms:created>
  <dcterms:modified xsi:type="dcterms:W3CDTF">2018-11-14T06:43:28Z</dcterms:modified>
</cp:coreProperties>
</file>