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6" r:id="rId10"/>
    <p:sldId id="267" r:id="rId11"/>
    <p:sldId id="268" r:id="rId12"/>
    <p:sldId id="270" r:id="rId13"/>
    <p:sldId id="271" r:id="rId14"/>
    <p:sldId id="272" r:id="rId15"/>
    <p:sldId id="269" r:id="rId16"/>
    <p:sldId id="262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BUDOWA KOMUNIKATU REKLAMOWEGO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KINGA ŁUKASZEWSKA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3261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DEMONSTRACJA DZIAŁANIA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TEST NA ZNISZCZENIE – ZACHOWANIE PRODUKTU W NIEKORZYSTNYCH WARUNKACH</a:t>
            </a:r>
          </a:p>
          <a:p>
            <a:endParaRPr lang="pl-PL" dirty="0"/>
          </a:p>
          <a:p>
            <a:r>
              <a:rPr lang="pl-PL" dirty="0" smtClean="0"/>
              <a:t>PORÓWNANIE</a:t>
            </a:r>
          </a:p>
          <a:p>
            <a:endParaRPr lang="pl-PL" dirty="0"/>
          </a:p>
          <a:p>
            <a:r>
              <a:rPr lang="pl-PL" dirty="0" smtClean="0"/>
              <a:t>NP. AGD, ARTYKUŁY CZYSTOŚCIOWE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864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KAWAŁEK ŻYCIA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WYKORZYSTUJE SCHEMAT:</a:t>
            </a:r>
          </a:p>
          <a:p>
            <a:endParaRPr lang="pl-PL" dirty="0"/>
          </a:p>
          <a:p>
            <a:r>
              <a:rPr lang="pl-PL" dirty="0" smtClean="0"/>
              <a:t>PROBLEM – ROZWIĄZANIE – ZADOWOLENIE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PRZEDSTAWIA SYTUACJE, Z KTÓRYMI IDENTYFIKUJE SIĘ ZWYKŁY KLIENT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8775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EKSPERT</a:t>
            </a:r>
          </a:p>
          <a:p>
            <a:endParaRPr lang="pl-PL" dirty="0"/>
          </a:p>
          <a:p>
            <a:r>
              <a:rPr lang="pl-PL" dirty="0" smtClean="0"/>
              <a:t>GWIAZDA</a:t>
            </a:r>
          </a:p>
          <a:p>
            <a:endParaRPr lang="pl-PL" dirty="0"/>
          </a:p>
          <a:p>
            <a:r>
              <a:rPr lang="pl-PL" dirty="0" smtClean="0"/>
              <a:t>PRZECIĘTNY UŻYTKOWNIK</a:t>
            </a:r>
          </a:p>
          <a:p>
            <a:endParaRPr lang="pl-PL" dirty="0"/>
          </a:p>
          <a:p>
            <a:r>
              <a:rPr lang="pl-PL" dirty="0" smtClean="0"/>
              <a:t>BOHATER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9856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STYL ŻYCIA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UŻYTKOWNIK PRODUKTU REPREZENTUJE OKREŚLONY STYL ŻYCIA, NA PRZYKŁAD UPRAWIA SPORT, SPOTYKA SIĘ Z PRZYJACIÓŁMI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PRZYKŁAD: NAPOJE CHŁODZĄCE, ODZIEŻ I OBUWIE SPORTOWE….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2754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HUMOR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OSŁABIA NEGATYNA OPINIĘ O MARCE</a:t>
            </a:r>
          </a:p>
          <a:p>
            <a:r>
              <a:rPr lang="pl-PL" dirty="0" smtClean="0"/>
              <a:t>ROZŁADOWUJE NEGATYWNE EMOCJE</a:t>
            </a:r>
          </a:p>
          <a:p>
            <a:r>
              <a:rPr lang="pl-PL" dirty="0" smtClean="0"/>
              <a:t>WZMACNIA MARKĘ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WADA : SZYBKO SIĘ NUDZI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6359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ANIMACJA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TWORZY MIŁĄ ATMOSFERĘ</a:t>
            </a:r>
          </a:p>
          <a:p>
            <a:r>
              <a:rPr lang="pl-PL" dirty="0" smtClean="0"/>
              <a:t>POZYTYWNA POZYCJA MARKI KREOWANA PRZEZ ANIMOWANĄ POSTAĆ</a:t>
            </a:r>
          </a:p>
          <a:p>
            <a:r>
              <a:rPr lang="pl-PL" dirty="0" smtClean="0"/>
              <a:t>WYKORZYSTUJE SIĘ W PRODUKTACH NIEATRAKCYJNYCH WIZUALNIE LUB W RELAMIE DLA DZIECI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2206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FANTAZJA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PRZENOSI ODBIORCĘ W ŚWIAT WYOBRAŹNI</a:t>
            </a:r>
          </a:p>
          <a:p>
            <a:r>
              <a:rPr lang="pl-PL" dirty="0" smtClean="0"/>
              <a:t>SŁODYCZE, NAPOJE, KOSMETYKI….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0813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REAKCJE KLIENTÓW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SLB – (STAY, LOOK, BUY) zostań, spójrz, kup</a:t>
            </a:r>
          </a:p>
          <a:p>
            <a:r>
              <a:rPr lang="pl-PL" dirty="0" smtClean="0"/>
              <a:t>AIDA – (ATTENTION, INTEREST, DESIRE, ACTION) zwróć uwagę, wzbudzenie zainteresowania, chęć zakupu, zakup</a:t>
            </a:r>
          </a:p>
          <a:p>
            <a:r>
              <a:rPr lang="pl-PL" dirty="0" smtClean="0"/>
              <a:t>AIDCAS – (ATTENTION, INTEREST, DESIRE, CONVICTION, ACTION, SATISFACTION) zwrócenie uwagi, zainteresowanie, potrzeba, przekonanie, działanie, satysfakcja</a:t>
            </a:r>
          </a:p>
          <a:p>
            <a:r>
              <a:rPr lang="pl-PL" dirty="0" smtClean="0"/>
              <a:t>DIPADA – (DEFINITION, IDENTIFICATION, PROOF,ACCEPTANCE, DESIRE, ACTION) definicja potrzeby, identyfikacja, ocena alternatywnych możliwości zakupu, akceptacja, chęć posiadania, zakup</a:t>
            </a:r>
          </a:p>
          <a:p>
            <a:r>
              <a:rPr lang="pl-PL" dirty="0" smtClean="0"/>
              <a:t>DAGMAR – (DEFINING ADVERTISING GOALS FOR MEASURED ADVERTISING RESULTS)etap1- informacja: nieświadomość, świadomość, zrozumienie; etap2 – perswazja: przekonanie, działanie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524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SKUTECZNOŚĆ KOMUNIKATU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TEKST</a:t>
            </a:r>
          </a:p>
          <a:p>
            <a:r>
              <a:rPr lang="pl-PL" dirty="0" smtClean="0"/>
              <a:t>OBRAZ </a:t>
            </a:r>
          </a:p>
          <a:p>
            <a:r>
              <a:rPr lang="pl-PL" dirty="0" smtClean="0"/>
              <a:t>DŹWIĘK</a:t>
            </a:r>
          </a:p>
          <a:p>
            <a:r>
              <a:rPr lang="pl-PL" dirty="0" smtClean="0"/>
              <a:t>KOLOR</a:t>
            </a:r>
          </a:p>
          <a:p>
            <a:r>
              <a:rPr lang="pl-PL" dirty="0" smtClean="0"/>
              <a:t>ZAPACH</a:t>
            </a:r>
          </a:p>
          <a:p>
            <a:endParaRPr lang="pl-PL" dirty="0"/>
          </a:p>
          <a:p>
            <a:r>
              <a:rPr lang="pl-PL" dirty="0" smtClean="0"/>
              <a:t>PRZESŁANIE – UNIKATOWA PROPOZYCJA SPRZEDAŻY (USP –</a:t>
            </a:r>
            <a:r>
              <a:rPr lang="pl-PL" dirty="0" err="1" smtClean="0"/>
              <a:t>Unique</a:t>
            </a:r>
            <a:r>
              <a:rPr lang="pl-PL" dirty="0" smtClean="0"/>
              <a:t> </a:t>
            </a:r>
            <a:r>
              <a:rPr lang="pl-PL" dirty="0" err="1" smtClean="0"/>
              <a:t>Selling</a:t>
            </a:r>
            <a:r>
              <a:rPr lang="pl-PL" dirty="0" smtClean="0"/>
              <a:t> </a:t>
            </a:r>
            <a:r>
              <a:rPr lang="pl-PL" dirty="0" err="1" smtClean="0"/>
              <a:t>Proposition</a:t>
            </a:r>
            <a:r>
              <a:rPr lang="pl-PL" dirty="0" smtClean="0"/>
              <a:t>)</a:t>
            </a:r>
          </a:p>
          <a:p>
            <a:r>
              <a:rPr lang="pl-PL" dirty="0" smtClean="0"/>
              <a:t>ODRÓŻNIA REKLAMOWANY PROPODUKT OD KONKURENCJI</a:t>
            </a:r>
          </a:p>
          <a:p>
            <a:r>
              <a:rPr lang="pl-PL" dirty="0" smtClean="0"/>
              <a:t>PRZEDSTAWIA KORZYŚCI Z ZAKUPU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661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KOMUNIKATY REKLAMOWE - APELE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RACJONALNY – INFORMACJE PORÓWNUJĄCE, ODWOŁANIE DO ROZWAGI KLIENTA</a:t>
            </a:r>
          </a:p>
          <a:p>
            <a:r>
              <a:rPr lang="pl-PL" dirty="0" smtClean="0"/>
              <a:t>EMOCJONALNY – ODWOŁANIE SIĘ DO UCZUĆ KLIENTA, WZMACNIANIE POZYTYWNYCH EMOCJI</a:t>
            </a:r>
          </a:p>
          <a:p>
            <a:r>
              <a:rPr lang="pl-PL" dirty="0" smtClean="0"/>
              <a:t>MORALNY – ODWOŁANIE DO WARTOŚCI WAŻNYCH DLA ODBIORCÓW (PRZYKŁAD REKLAMA SPOŁECZNA: PODZIEL SIĘ POSIŁKIEM…)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WYBÓR ODPOWIEDNIEGO APELU ZALEŻY OD RODZAJU PRODUKTU</a:t>
            </a:r>
          </a:p>
          <a:p>
            <a:pPr marL="0" indent="0">
              <a:buNone/>
            </a:pPr>
            <a:r>
              <a:rPr lang="pl-PL" dirty="0" smtClean="0"/>
              <a:t>PODZIAŁ PRODUKTÓW WEDŁUG SIATKI FCB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117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FCB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KLASYFIKACJA KATEGORII PRODUKTU, KTÓRA UWZGLĘDNIA STOPIEŃ ZAANGAŻOWANIA KLIENTA W ZAKUP ORAZ RODZAJ MOTYWACJI ZAKUPOWEJ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REKLAMA INFORMACYJNA</a:t>
            </a:r>
          </a:p>
          <a:p>
            <a:r>
              <a:rPr lang="pl-PL" dirty="0" smtClean="0"/>
              <a:t>REKLAMA EMOCJONALNA</a:t>
            </a:r>
          </a:p>
          <a:p>
            <a:r>
              <a:rPr lang="pl-PL" dirty="0" smtClean="0"/>
              <a:t>REKLAMA TWORZĄCA NAWYK</a:t>
            </a:r>
          </a:p>
          <a:p>
            <a:r>
              <a:rPr lang="pl-PL" dirty="0" smtClean="0"/>
              <a:t>REKLAMA DAJĄCA SATYSFAKCJĘ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2125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REKLAMA INFORMACYJNA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PRODUKTY OKRESOWEGO LUB SPORADYCZNEGO ZAKUPU</a:t>
            </a:r>
          </a:p>
          <a:p>
            <a:r>
              <a:rPr lang="pl-PL" dirty="0" smtClean="0"/>
              <a:t>NA PRZYKŁAD AGD</a:t>
            </a:r>
          </a:p>
          <a:p>
            <a:r>
              <a:rPr lang="pl-PL" dirty="0" smtClean="0"/>
              <a:t>KLIENT MA PODJĄĆ RACJONALNĄ DECYZJĘ O ZAKUPIE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580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REKLAMA EMOCJONALNA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PRODUKTY OKRESOWEGO LUB SPORADYCZNEGO ZAKUPU</a:t>
            </a:r>
          </a:p>
          <a:p>
            <a:r>
              <a:rPr lang="pl-PL" dirty="0" smtClean="0"/>
              <a:t>WYSOKA CENA</a:t>
            </a:r>
          </a:p>
          <a:p>
            <a:r>
              <a:rPr lang="pl-PL" dirty="0" smtClean="0"/>
              <a:t>KOSMETYKI, BIZUTERIA, MODNE UBRANIE</a:t>
            </a:r>
          </a:p>
          <a:p>
            <a:r>
              <a:rPr lang="pl-PL" dirty="0" smtClean="0"/>
              <a:t>KOMUNIKAT ODWOŁUJE SIĘ DO UCZUĆ I PODKREŚLA EMOCJONALNE KORZYŚCI PŁYNĄCE Z TEGO ZAKUPU – „JESTEŚ TEGO WARTA…”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0506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REKLAMA TWORZĄCA NAWYK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PRODUKTY CZĘSTEGO ZAKUPU</a:t>
            </a:r>
          </a:p>
          <a:p>
            <a:r>
              <a:rPr lang="pl-PL" dirty="0" smtClean="0"/>
              <a:t>NISKA CENA</a:t>
            </a:r>
          </a:p>
          <a:p>
            <a:r>
              <a:rPr lang="pl-PL" dirty="0" smtClean="0"/>
              <a:t>PODSTAWOWE TOWARY ŻYWNOŚCIOWE</a:t>
            </a:r>
          </a:p>
          <a:p>
            <a:r>
              <a:rPr lang="pl-PL" dirty="0" smtClean="0"/>
              <a:t>KORZYŚCI Z ZAKUPU</a:t>
            </a:r>
          </a:p>
          <a:p>
            <a:r>
              <a:rPr lang="pl-PL" dirty="0" smtClean="0"/>
              <a:t>UTRWALENIE NAWYKU ICH KUPOWANIA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7807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REKLAMA DAJĄCA SATYSFAKCJĘ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PRODUKTY O NISKIEJ CENIE</a:t>
            </a:r>
          </a:p>
          <a:p>
            <a:r>
              <a:rPr lang="pl-PL" dirty="0" smtClean="0"/>
              <a:t>PRZYJEMNOŚĆ Z ZAKUPU</a:t>
            </a:r>
          </a:p>
          <a:p>
            <a:r>
              <a:rPr lang="pl-PL" dirty="0" smtClean="0"/>
              <a:t>PRZYKŁAD: SŁODYCZE</a:t>
            </a:r>
          </a:p>
          <a:p>
            <a:endParaRPr lang="pl-PL" dirty="0"/>
          </a:p>
          <a:p>
            <a:r>
              <a:rPr lang="pl-PL" dirty="0" smtClean="0"/>
              <a:t>ZWRACA UWAGĘ NA CHWILOWĄ RADOŚĆ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6038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TECHNIKI PREZENTACJI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CZĘSTO SIĘ JE ŁĄCZY</a:t>
            </a:r>
          </a:p>
          <a:p>
            <a:r>
              <a:rPr lang="pl-PL" dirty="0" smtClean="0"/>
              <a:t>DOBÓR TECHNIK ZALEŻY OD RODZAJU REKLAMOWANYCH PRODUKTÓW</a:t>
            </a:r>
          </a:p>
          <a:p>
            <a:r>
              <a:rPr lang="pl-PL" dirty="0" smtClean="0"/>
              <a:t>I OD GRUPY DOCELOWEJ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DEMONSTRACJA DZIAŁANIA, KAWAŁEK ŻYCIA, REKOMENDACJA, STYL ŻYCIA, HUMOR, ANIMACJA, FANTAZJA</a:t>
            </a:r>
          </a:p>
          <a:p>
            <a:r>
              <a:rPr lang="pl-PL" dirty="0" smtClean="0"/>
              <a:t>W REKLAMIE ŁĄCZY SIĘ TE TECHNIKI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5078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Mydło</Template>
  <TotalTime>45</TotalTime>
  <Words>477</Words>
  <Application>Microsoft Office PowerPoint</Application>
  <PresentationFormat>Panoramiczny</PresentationFormat>
  <Paragraphs>104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0" baseType="lpstr">
      <vt:lpstr>Century Gothic</vt:lpstr>
      <vt:lpstr>Garamond</vt:lpstr>
      <vt:lpstr>Mydło</vt:lpstr>
      <vt:lpstr>BUDOWA KOMUNIKATU REKLAMOWEGO</vt:lpstr>
      <vt:lpstr>SKUTECZNOŚĆ KOMUNIKATU</vt:lpstr>
      <vt:lpstr>KOMUNIKATY REKLAMOWE - APELE</vt:lpstr>
      <vt:lpstr>FCB</vt:lpstr>
      <vt:lpstr>REKLAMA INFORMACYJNA</vt:lpstr>
      <vt:lpstr>REKLAMA EMOCJONALNA</vt:lpstr>
      <vt:lpstr>REKLAMA TWORZĄCA NAWYK</vt:lpstr>
      <vt:lpstr>REKLAMA DAJĄCA SATYSFAKCJĘ</vt:lpstr>
      <vt:lpstr>TECHNIKI PREZENTACJI</vt:lpstr>
      <vt:lpstr>DEMONSTRACJA DZIAŁANIA</vt:lpstr>
      <vt:lpstr>KAWAŁEK ŻYCIA</vt:lpstr>
      <vt:lpstr>REKOMENDACJA</vt:lpstr>
      <vt:lpstr>STYL ŻYCIA</vt:lpstr>
      <vt:lpstr>HUMOR</vt:lpstr>
      <vt:lpstr>ANIMACJA</vt:lpstr>
      <vt:lpstr>FANTAZJA</vt:lpstr>
      <vt:lpstr>REAKCJE KLIENTÓW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BUDOWA KOMUNIKATU REKLAMOWEGO</dc:title>
  <dc:creator>Kinga Lukaszewska</dc:creator>
  <cp:lastModifiedBy>Kinga Lukaszewska</cp:lastModifiedBy>
  <cp:revision>5</cp:revision>
  <dcterms:created xsi:type="dcterms:W3CDTF">2015-10-07T18:53:16Z</dcterms:created>
  <dcterms:modified xsi:type="dcterms:W3CDTF">2015-10-07T19:39:02Z</dcterms:modified>
</cp:coreProperties>
</file>