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3C0-0446-4EBB-B9FD-F70265537973}" type="datetimeFigureOut">
              <a:rPr lang="pl-PL" smtClean="0"/>
              <a:t>2018-12-13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7BA-12C3-492C-8427-516683F8A9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281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3C0-0446-4EBB-B9FD-F70265537973}" type="datetimeFigureOut">
              <a:rPr lang="pl-PL" smtClean="0"/>
              <a:t>2018-12-13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7BA-12C3-492C-8427-516683F8A9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049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3C0-0446-4EBB-B9FD-F70265537973}" type="datetimeFigureOut">
              <a:rPr lang="pl-PL" smtClean="0"/>
              <a:t>2018-12-13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7BA-12C3-492C-8427-516683F8A9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550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3C0-0446-4EBB-B9FD-F70265537973}" type="datetimeFigureOut">
              <a:rPr lang="pl-PL" smtClean="0"/>
              <a:t>2018-12-13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7BA-12C3-492C-8427-516683F8A9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886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3C0-0446-4EBB-B9FD-F70265537973}" type="datetimeFigureOut">
              <a:rPr lang="pl-PL" smtClean="0"/>
              <a:t>2018-12-13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7BA-12C3-492C-8427-516683F8A9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373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3C0-0446-4EBB-B9FD-F70265537973}" type="datetimeFigureOut">
              <a:rPr lang="pl-PL" smtClean="0"/>
              <a:t>2018-12-13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7BA-12C3-492C-8427-516683F8A9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159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3C0-0446-4EBB-B9FD-F70265537973}" type="datetimeFigureOut">
              <a:rPr lang="pl-PL" smtClean="0"/>
              <a:t>2018-12-13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7BA-12C3-492C-8427-516683F8A9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01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3C0-0446-4EBB-B9FD-F70265537973}" type="datetimeFigureOut">
              <a:rPr lang="pl-PL" smtClean="0"/>
              <a:t>2018-12-13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7BA-12C3-492C-8427-516683F8A9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770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3C0-0446-4EBB-B9FD-F70265537973}" type="datetimeFigureOut">
              <a:rPr lang="pl-PL" smtClean="0"/>
              <a:t>2018-12-13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7BA-12C3-492C-8427-516683F8A9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493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3C0-0446-4EBB-B9FD-F70265537973}" type="datetimeFigureOut">
              <a:rPr lang="pl-PL" smtClean="0"/>
              <a:t>2018-12-13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7BA-12C3-492C-8427-516683F8A9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99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3C0-0446-4EBB-B9FD-F70265537973}" type="datetimeFigureOut">
              <a:rPr lang="pl-PL" smtClean="0"/>
              <a:t>2018-12-13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7BA-12C3-492C-8427-516683F8A9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114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313C0-0446-4EBB-B9FD-F70265537973}" type="datetimeFigureOut">
              <a:rPr lang="pl-PL" smtClean="0"/>
              <a:t>2018-12-13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CC7BA-12C3-492C-8427-516683F8A9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479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33842"/>
            <a:ext cx="9144000" cy="2387600"/>
          </a:xfrm>
        </p:spPr>
        <p:txBody>
          <a:bodyPr>
            <a:normAutofit/>
          </a:bodyPr>
          <a:lstStyle/>
          <a:p>
            <a:r>
              <a:rPr lang="pl-PL" dirty="0" smtClean="0"/>
              <a:t>Wycieczka na spektakl „BAŚNIE POLSKIE”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75112" y="2920552"/>
            <a:ext cx="7605054" cy="1655762"/>
          </a:xfrm>
        </p:spPr>
        <p:txBody>
          <a:bodyPr/>
          <a:lstStyle/>
          <a:p>
            <a:r>
              <a:rPr lang="pl-PL" dirty="0" smtClean="0"/>
              <a:t>teatr Wrocławski wystąpił na scenie </a:t>
            </a:r>
            <a:r>
              <a:rPr lang="pl-PL" dirty="0"/>
              <a:t>s</a:t>
            </a:r>
            <a:r>
              <a:rPr lang="pl-PL" dirty="0" smtClean="0"/>
              <a:t>ali widowiskowej WAT, Motylki wybrały się na przedstawienie komunikacją miejską– bardzo im się podobało !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07" y="1526874"/>
            <a:ext cx="3351597" cy="466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9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65" y="834605"/>
            <a:ext cx="4572000" cy="34290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282" y="2896319"/>
            <a:ext cx="4572000" cy="3429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3397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71" y="252342"/>
            <a:ext cx="2821264" cy="376168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6161">
            <a:off x="509678" y="645901"/>
            <a:ext cx="3429000" cy="4572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057" y="3645718"/>
            <a:ext cx="3727875" cy="27959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370" y="901285"/>
            <a:ext cx="3048000" cy="2286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4740">
            <a:off x="3244282" y="3645196"/>
            <a:ext cx="3338423" cy="25038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091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3337" y="1053713"/>
            <a:ext cx="9908037" cy="277599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Dziękujemy za pomoc </a:t>
            </a:r>
            <a:br>
              <a:rPr lang="pl-PL" dirty="0" smtClean="0"/>
            </a:br>
            <a:r>
              <a:rPr lang="pl-PL" dirty="0" smtClean="0"/>
              <a:t>Pani Adzie, Pani Eli,</a:t>
            </a:r>
            <a:br>
              <a:rPr lang="pl-PL" dirty="0" smtClean="0"/>
            </a:br>
            <a:r>
              <a:rPr lang="pl-PL" dirty="0" smtClean="0"/>
              <a:t>Pani Magdzie oraz Panu Piotrowi !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381" y="3829711"/>
            <a:ext cx="5714286" cy="290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45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</Words>
  <Application>Microsoft Office PowerPoint</Application>
  <PresentationFormat>Panoramiczny</PresentationFormat>
  <Paragraphs>3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Motyw pakietu Office</vt:lpstr>
      <vt:lpstr>Wycieczka na spektakl „BAŚNIE POLSKIE”</vt:lpstr>
      <vt:lpstr>Prezentacja programu PowerPoint</vt:lpstr>
      <vt:lpstr>Prezentacja programu PowerPoint</vt:lpstr>
      <vt:lpstr>Dziękujemy za pomoc  Pani Adzie, Pani Eli, Pani Magdzie oraz Panu Piotrowi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Wycieczka na spektakl „BAŚNIE POLSKIE”</dc:title>
  <dc:creator>Joanna Dudkiewicz</dc:creator>
  <cp:lastModifiedBy>Milena Maliszewska</cp:lastModifiedBy>
  <cp:revision>3</cp:revision>
  <dcterms:created xsi:type="dcterms:W3CDTF">2018-12-13T12:48:26Z</dcterms:created>
  <dcterms:modified xsi:type="dcterms:W3CDTF">2018-12-13T15:30:56Z</dcterms:modified>
</cp:coreProperties>
</file>