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Raleway"/>
      <p:regular r:id="rId27"/>
      <p:bold r:id="rId28"/>
      <p:italic r:id="rId29"/>
      <p:boldItalic r:id="rId30"/>
    </p:embeddedFont>
    <p:embeddedFont>
      <p:font typeface="Lat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Raleway-bold.fntdata"/><Relationship Id="rId27" Type="http://schemas.openxmlformats.org/officeDocument/2006/relationships/font" Target="fonts/Raleway-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aleway-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Lato-regular.fntdata"/><Relationship Id="rId30" Type="http://schemas.openxmlformats.org/officeDocument/2006/relationships/font" Target="fonts/Raleway-boldItalic.fntdata"/><Relationship Id="rId11" Type="http://schemas.openxmlformats.org/officeDocument/2006/relationships/slide" Target="slides/slide7.xml"/><Relationship Id="rId33" Type="http://schemas.openxmlformats.org/officeDocument/2006/relationships/font" Target="fonts/Lato-italic.fntdata"/><Relationship Id="rId10" Type="http://schemas.openxmlformats.org/officeDocument/2006/relationships/slide" Target="slides/slide6.xml"/><Relationship Id="rId32" Type="http://schemas.openxmlformats.org/officeDocument/2006/relationships/font" Target="fonts/Lato-bold.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Lato-bold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4a6ab31117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4a6ab3111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4a6ab3111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4a6ab3111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4a6ab3111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4a6ab3111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4a6ab31117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4a6ab31117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4a6ab31117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4a6ab31117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a6ab31117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a6ab31117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4a2bffc87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4a2bffc87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4a2bffc87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4a2bffc87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4a2bffc87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4a2bffc87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4a2bffc87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4a2bffc87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a6ab3111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a6ab3111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4a2bffc87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4a2bffc87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4a2bffc87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4a2bffc87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4a2bffc871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4a2bffc87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a6ab3111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a6ab3111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4a6ab3111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a6ab3111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4a6ab3111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a6ab3111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a6ab3111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a6ab3111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4a6ab31117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4a6ab31117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4a6ab31117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4a6ab3111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4a6ab31117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4a6ab31117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bg"/>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bg"/>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Заглавие</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Jazz dance</a:t>
            </a:r>
            <a:endParaRPr/>
          </a:p>
        </p:txBody>
      </p:sp>
      <p:sp>
        <p:nvSpPr>
          <p:cNvPr id="142" name="Google Shape;142;p2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bg"/>
              <a:t>It has 34 videos of Jazz dance :</a:t>
            </a:r>
            <a:endParaRPr/>
          </a:p>
          <a:p>
            <a:pPr indent="-311150" lvl="0" marL="457200" rtl="0" algn="l">
              <a:spcBef>
                <a:spcPts val="1600"/>
              </a:spcBef>
              <a:spcAft>
                <a:spcPts val="0"/>
              </a:spcAft>
              <a:buSzPts val="1300"/>
              <a:buChar char="●"/>
            </a:pPr>
            <a:r>
              <a:rPr lang="bg"/>
              <a:t>How to do the ball change cross</a:t>
            </a:r>
            <a:endParaRPr/>
          </a:p>
          <a:p>
            <a:pPr indent="-311150" lvl="0" marL="457200" rtl="0" algn="l">
              <a:spcBef>
                <a:spcPts val="1600"/>
              </a:spcBef>
              <a:spcAft>
                <a:spcPts val="0"/>
              </a:spcAft>
              <a:buSzPts val="1300"/>
              <a:buChar char="●"/>
            </a:pPr>
            <a:r>
              <a:rPr lang="bg"/>
              <a:t>How to do the passe</a:t>
            </a:r>
            <a:endParaRPr/>
          </a:p>
          <a:p>
            <a:pPr indent="-311150" lvl="0" marL="457200" rtl="0" algn="l">
              <a:spcBef>
                <a:spcPts val="1600"/>
              </a:spcBef>
              <a:spcAft>
                <a:spcPts val="0"/>
              </a:spcAft>
              <a:buSzPts val="1300"/>
              <a:buChar char="●"/>
            </a:pPr>
            <a:r>
              <a:rPr lang="bg"/>
              <a:t>How to do the axel turns</a:t>
            </a:r>
            <a:endParaRPr/>
          </a:p>
          <a:p>
            <a:pPr indent="-311150" lvl="0" marL="457200" rtl="0" algn="l">
              <a:spcBef>
                <a:spcPts val="1600"/>
              </a:spcBef>
              <a:spcAft>
                <a:spcPts val="0"/>
              </a:spcAft>
              <a:buSzPts val="1300"/>
              <a:buChar char="●"/>
            </a:pPr>
            <a:r>
              <a:rPr lang="bg"/>
              <a:t>How to do the chasse</a:t>
            </a:r>
            <a:endParaRPr/>
          </a:p>
          <a:p>
            <a:pPr indent="-311150" lvl="0" marL="457200" rtl="0" algn="l">
              <a:spcBef>
                <a:spcPts val="1600"/>
              </a:spcBef>
              <a:spcAft>
                <a:spcPts val="0"/>
              </a:spcAft>
              <a:buSzPts val="1300"/>
              <a:buChar char="●"/>
            </a:pPr>
            <a:r>
              <a:rPr lang="bg"/>
              <a:t>How to do the contraction</a:t>
            </a:r>
            <a:endParaRPr/>
          </a:p>
          <a:p>
            <a:pPr indent="0" lvl="0" marL="0" rtl="0" algn="l">
              <a:spcBef>
                <a:spcPts val="1600"/>
              </a:spcBef>
              <a:spcAft>
                <a:spcPts val="1600"/>
              </a:spcAft>
              <a:buClr>
                <a:schemeClr val="dk1"/>
              </a:buClr>
              <a:buSzPts val="1100"/>
              <a:buFont typeface="Arial"/>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Samsung Health</a:t>
            </a:r>
            <a:endParaRPr/>
          </a:p>
        </p:txBody>
      </p:sp>
      <p:sp>
        <p:nvSpPr>
          <p:cNvPr id="148" name="Google Shape;148;p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bg">
                <a:solidFill>
                  <a:srgbClr val="000000"/>
                </a:solidFill>
              </a:rPr>
              <a:t>Samsung Health tracks your activity, nutrition, stress data, heart rhythm and sleep and provides analysis based on your progress.</a:t>
            </a:r>
            <a:endParaRPr>
              <a:solidFill>
                <a:srgbClr val="000000"/>
              </a:solidFill>
            </a:endParaRPr>
          </a:p>
          <a:p>
            <a:pPr indent="0" lvl="0" marL="0" rtl="0" algn="l">
              <a:spcBef>
                <a:spcPts val="0"/>
              </a:spcBef>
              <a:spcAft>
                <a:spcPts val="0"/>
              </a:spcAft>
              <a:buNone/>
            </a:pPr>
            <a:r>
              <a:rPr lang="bg">
                <a:solidFill>
                  <a:srgbClr val="000000"/>
                </a:solidFill>
              </a:rPr>
              <a:t>See your health goals.</a:t>
            </a:r>
            <a:endParaRPr>
              <a:solidFill>
                <a:srgbClr val="000000"/>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bg" sz="1400">
                <a:solidFill>
                  <a:srgbClr val="0000FF"/>
                </a:solidFill>
              </a:rPr>
              <a:t>https://play.google.com/store/apps/details?id=com.sec.android.app.shealth</a:t>
            </a:r>
            <a:endParaRPr sz="1400">
              <a:solidFill>
                <a:srgbClr val="0000FF"/>
              </a:solidFill>
            </a:endParaRPr>
          </a:p>
          <a:p>
            <a:pPr indent="0" lvl="0" marL="0" rtl="0" algn="l">
              <a:spcBef>
                <a:spcPts val="0"/>
              </a:spcBef>
              <a:spcAft>
                <a:spcPts val="0"/>
              </a:spcAft>
              <a:buNone/>
            </a:pPr>
            <a:r>
              <a:t/>
            </a:r>
            <a:endParaRPr/>
          </a:p>
          <a:p>
            <a:pPr indent="0" lvl="0" marL="0" rtl="0" algn="l">
              <a:spcBef>
                <a:spcPts val="1600"/>
              </a:spcBef>
              <a:spcAft>
                <a:spcPts val="1600"/>
              </a:spcAft>
              <a:buNone/>
            </a:pPr>
            <a:r>
              <a:rPr lang="bg">
                <a:solidFill>
                  <a:srgbClr val="000000"/>
                </a:solidFill>
              </a:rPr>
              <a:t>It has a lot of options, such as :</a:t>
            </a:r>
            <a:endParaRPr>
              <a:solidFill>
                <a:srgbClr val="000000"/>
              </a:solidFill>
            </a:endParaRPr>
          </a:p>
        </p:txBody>
      </p:sp>
      <p:pic>
        <p:nvPicPr>
          <p:cNvPr id="149" name="Google Shape;149;p23"/>
          <p:cNvPicPr preferRelativeResize="0"/>
          <p:nvPr/>
        </p:nvPicPr>
        <p:blipFill>
          <a:blip r:embed="rId3">
            <a:alphaModFix/>
          </a:blip>
          <a:stretch>
            <a:fillRect/>
          </a:stretch>
        </p:blipFill>
        <p:spPr>
          <a:xfrm>
            <a:off x="7117800" y="2854375"/>
            <a:ext cx="1714500" cy="1714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Step tracker</a:t>
            </a:r>
            <a:endParaRPr/>
          </a:p>
        </p:txBody>
      </p:sp>
      <p:sp>
        <p:nvSpPr>
          <p:cNvPr id="155" name="Google Shape;155;p2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This option tracks your steps, calculating the Distance you’ve traveled and the Calories you’ve burnt.</a:t>
            </a:r>
            <a:endParaRPr/>
          </a:p>
          <a:p>
            <a:pPr indent="0" lvl="0" marL="0" rtl="0" algn="l">
              <a:spcBef>
                <a:spcPts val="1600"/>
              </a:spcBef>
              <a:spcAft>
                <a:spcPts val="0"/>
              </a:spcAft>
              <a:buNone/>
            </a:pPr>
            <a:r>
              <a:rPr lang="bg"/>
              <a:t>It shows you which days you’ve been most active in.</a:t>
            </a:r>
            <a:endParaRPr/>
          </a:p>
          <a:p>
            <a:pPr indent="0" lvl="0" marL="0" rtl="0" algn="l">
              <a:spcBef>
                <a:spcPts val="1600"/>
              </a:spcBef>
              <a:spcAft>
                <a:spcPts val="1600"/>
              </a:spcAft>
              <a:buNone/>
            </a:pPr>
            <a:r>
              <a:rPr lang="bg"/>
              <a:t>You can also set targets. For an example - 6000 steps per day.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Active time</a:t>
            </a:r>
            <a:endParaRPr/>
          </a:p>
        </p:txBody>
      </p:sp>
      <p:sp>
        <p:nvSpPr>
          <p:cNvPr id="161" name="Google Shape;161;p2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This shows the time you’ve been active. By active - the steps you’ve made and the exercises/workouts you’ve done.</a:t>
            </a:r>
            <a:endParaRPr/>
          </a:p>
          <a:p>
            <a:pPr indent="0" lvl="0" marL="0" rtl="0" algn="l">
              <a:spcBef>
                <a:spcPts val="1600"/>
              </a:spcBef>
              <a:spcAft>
                <a:spcPts val="0"/>
              </a:spcAft>
              <a:buNone/>
            </a:pPr>
            <a:r>
              <a:rPr lang="bg"/>
              <a:t>It has a graph for burnt calories. It shows Distance as well.</a:t>
            </a:r>
            <a:endParaRPr/>
          </a:p>
          <a:p>
            <a:pPr indent="0" lvl="0" marL="0" rtl="0" algn="l">
              <a:spcBef>
                <a:spcPts val="1600"/>
              </a:spcBef>
              <a:spcAft>
                <a:spcPts val="1600"/>
              </a:spcAft>
              <a:buNone/>
            </a:pPr>
            <a:r>
              <a:rPr lang="bg"/>
              <a:t>Again it has the option of showing which days you’ve been the most active in.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Exercise</a:t>
            </a:r>
            <a:endParaRPr/>
          </a:p>
        </p:txBody>
      </p:sp>
      <p:sp>
        <p:nvSpPr>
          <p:cNvPr id="167" name="Google Shape;167;p2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This Tab shows you different options for exercising. It has total of 75 categories such as :</a:t>
            </a:r>
            <a:endParaRPr/>
          </a:p>
          <a:p>
            <a:pPr indent="-311150" lvl="0" marL="457200" rtl="0" algn="l">
              <a:spcBef>
                <a:spcPts val="1600"/>
              </a:spcBef>
              <a:spcAft>
                <a:spcPts val="0"/>
              </a:spcAft>
              <a:buSzPts val="1300"/>
              <a:buChar char="●"/>
            </a:pPr>
            <a:r>
              <a:rPr lang="bg"/>
              <a:t>Walking</a:t>
            </a:r>
            <a:endParaRPr/>
          </a:p>
          <a:p>
            <a:pPr indent="-311150" lvl="0" marL="457200" rtl="0" algn="l">
              <a:spcBef>
                <a:spcPts val="0"/>
              </a:spcBef>
              <a:spcAft>
                <a:spcPts val="0"/>
              </a:spcAft>
              <a:buSzPts val="1300"/>
              <a:buChar char="●"/>
            </a:pPr>
            <a:r>
              <a:rPr lang="bg"/>
              <a:t>Running</a:t>
            </a:r>
            <a:endParaRPr/>
          </a:p>
          <a:p>
            <a:pPr indent="-311150" lvl="0" marL="457200" rtl="0" algn="l">
              <a:spcBef>
                <a:spcPts val="0"/>
              </a:spcBef>
              <a:spcAft>
                <a:spcPts val="0"/>
              </a:spcAft>
              <a:buSzPts val="1300"/>
              <a:buChar char="●"/>
            </a:pPr>
            <a:r>
              <a:rPr lang="bg"/>
              <a:t>Cycling</a:t>
            </a:r>
            <a:endParaRPr/>
          </a:p>
          <a:p>
            <a:pPr indent="-311150" lvl="0" marL="457200" rtl="0" algn="l">
              <a:spcBef>
                <a:spcPts val="0"/>
              </a:spcBef>
              <a:spcAft>
                <a:spcPts val="0"/>
              </a:spcAft>
              <a:buSzPts val="1300"/>
              <a:buChar char="●"/>
            </a:pPr>
            <a:r>
              <a:rPr lang="bg"/>
              <a:t>Hiking</a:t>
            </a:r>
            <a:endParaRPr/>
          </a:p>
          <a:p>
            <a:pPr indent="-311150" lvl="0" marL="457200" rtl="0" algn="l">
              <a:spcBef>
                <a:spcPts val="0"/>
              </a:spcBef>
              <a:spcAft>
                <a:spcPts val="0"/>
              </a:spcAft>
              <a:buSzPts val="1300"/>
              <a:buChar char="●"/>
            </a:pPr>
            <a:r>
              <a:rPr lang="bg"/>
              <a:t>Aerobics</a:t>
            </a:r>
            <a:endParaRPr/>
          </a:p>
          <a:p>
            <a:pPr indent="-311150" lvl="0" marL="457200" rtl="0" algn="l">
              <a:spcBef>
                <a:spcPts val="0"/>
              </a:spcBef>
              <a:spcAft>
                <a:spcPts val="0"/>
              </a:spcAft>
              <a:buSzPts val="1300"/>
              <a:buChar char="●"/>
            </a:pPr>
            <a:r>
              <a:rPr lang="bg"/>
              <a:t>Alpine Skiing</a:t>
            </a:r>
            <a:endParaRPr/>
          </a:p>
          <a:p>
            <a:pPr indent="-311150" lvl="0" marL="457200" rtl="0" algn="l">
              <a:spcBef>
                <a:spcPts val="0"/>
              </a:spcBef>
              <a:spcAft>
                <a:spcPts val="0"/>
              </a:spcAft>
              <a:buSzPts val="1300"/>
              <a:buChar char="●"/>
            </a:pPr>
            <a:r>
              <a:rPr lang="bg"/>
              <a:t>Aqua aerobics</a:t>
            </a:r>
            <a:endParaRPr/>
          </a:p>
          <a:p>
            <a:pPr indent="-311150" lvl="0" marL="457200" rtl="0" algn="l">
              <a:spcBef>
                <a:spcPts val="0"/>
              </a:spcBef>
              <a:spcAft>
                <a:spcPts val="0"/>
              </a:spcAft>
              <a:buSzPts val="1300"/>
              <a:buChar char="●"/>
            </a:pPr>
            <a:r>
              <a:rPr lang="bg"/>
              <a:t>and so 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Exercise - 2</a:t>
            </a:r>
            <a:endParaRPr/>
          </a:p>
        </p:txBody>
      </p:sp>
      <p:sp>
        <p:nvSpPr>
          <p:cNvPr id="173" name="Google Shape;173;p2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Whenever you choose an option you can set a target. </a:t>
            </a:r>
            <a:endParaRPr/>
          </a:p>
          <a:p>
            <a:pPr indent="0" lvl="0" marL="0" rtl="0" algn="l">
              <a:spcBef>
                <a:spcPts val="1600"/>
              </a:spcBef>
              <a:spcAft>
                <a:spcPts val="0"/>
              </a:spcAft>
              <a:buNone/>
            </a:pPr>
            <a:r>
              <a:rPr lang="bg"/>
              <a:t>Depends on the category you choose : Basic Workout, Burned calorie target or Duration target.</a:t>
            </a:r>
            <a:endParaRPr/>
          </a:p>
          <a:p>
            <a:pPr indent="0" lvl="0" marL="0" rtl="0" algn="l">
              <a:spcBef>
                <a:spcPts val="1600"/>
              </a:spcBef>
              <a:spcAft>
                <a:spcPts val="1600"/>
              </a:spcAft>
              <a:buNone/>
            </a:pPr>
            <a:r>
              <a:rPr lang="bg"/>
              <a:t>In some categories there is a Google Map which shows you the place you’ve traveled through during the exercise.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Food</a:t>
            </a:r>
            <a:endParaRPr/>
          </a:p>
        </p:txBody>
      </p:sp>
      <p:sp>
        <p:nvSpPr>
          <p:cNvPr id="179" name="Google Shape;179;p2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It has option to enter what kind of food you ate in categories : Breakfast, Lunch, Dinner, Morning Snack, Afternoon snack, Evening snack.</a:t>
            </a:r>
            <a:endParaRPr/>
          </a:p>
          <a:p>
            <a:pPr indent="0" lvl="0" marL="0" rtl="0" algn="l">
              <a:spcBef>
                <a:spcPts val="1600"/>
              </a:spcBef>
              <a:spcAft>
                <a:spcPts val="0"/>
              </a:spcAft>
              <a:buNone/>
            </a:pPr>
            <a:r>
              <a:rPr lang="bg"/>
              <a:t>You can add whatever you have eaten and it shows you how much calories it had in it.</a:t>
            </a:r>
            <a:endParaRPr/>
          </a:p>
          <a:p>
            <a:pPr indent="0" lvl="0" marL="0" rtl="0" algn="l">
              <a:spcBef>
                <a:spcPts val="1600"/>
              </a:spcBef>
              <a:spcAft>
                <a:spcPts val="1600"/>
              </a:spcAft>
              <a:buNone/>
            </a:pPr>
            <a:r>
              <a:rPr lang="bg"/>
              <a:t>You have a target for it as well. You shouldn’t go above it, neither stay below it.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Sleep</a:t>
            </a:r>
            <a:endParaRPr/>
          </a:p>
        </p:txBody>
      </p:sp>
      <p:sp>
        <p:nvSpPr>
          <p:cNvPr id="185" name="Google Shape;185;p2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That option records the time you’ve been asleep.</a:t>
            </a:r>
            <a:endParaRPr/>
          </a:p>
          <a:p>
            <a:pPr indent="0" lvl="0" marL="0" rtl="0" algn="l">
              <a:spcBef>
                <a:spcPts val="1600"/>
              </a:spcBef>
              <a:spcAft>
                <a:spcPts val="0"/>
              </a:spcAft>
              <a:buNone/>
            </a:pPr>
            <a:r>
              <a:rPr lang="bg"/>
              <a:t>It gives more details about it.</a:t>
            </a:r>
            <a:endParaRPr/>
          </a:p>
          <a:p>
            <a:pPr indent="0" lvl="0" marL="0" rtl="0" algn="l">
              <a:spcBef>
                <a:spcPts val="1600"/>
              </a:spcBef>
              <a:spcAft>
                <a:spcPts val="1600"/>
              </a:spcAft>
              <a:buNone/>
            </a:pPr>
            <a:r>
              <a:rPr lang="bg"/>
              <a:t>It has target as well.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Weight</a:t>
            </a:r>
            <a:endParaRPr/>
          </a:p>
        </p:txBody>
      </p:sp>
      <p:sp>
        <p:nvSpPr>
          <p:cNvPr id="191" name="Google Shape;191;p3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As you set your settings in your Profile, it shows you how many % body fat you have, your weight and it shows your BMI.</a:t>
            </a:r>
            <a:endParaRPr/>
          </a:p>
          <a:p>
            <a:pPr indent="0" lvl="0" marL="0" rtl="0" algn="l">
              <a:spcBef>
                <a:spcPts val="1600"/>
              </a:spcBef>
              <a:spcAft>
                <a:spcPts val="1600"/>
              </a:spcAft>
              <a:buNone/>
            </a:pPr>
            <a:r>
              <a:rPr lang="bg"/>
              <a:t>There is a graph showing % of fat by days.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Water</a:t>
            </a:r>
            <a:endParaRPr/>
          </a:p>
        </p:txBody>
      </p:sp>
      <p:sp>
        <p:nvSpPr>
          <p:cNvPr id="197" name="Google Shape;197;p3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You simply add glasses of water per day.</a:t>
            </a:r>
            <a:endParaRPr/>
          </a:p>
          <a:p>
            <a:pPr indent="0" lvl="0" marL="0" rtl="0" algn="l">
              <a:spcBef>
                <a:spcPts val="1600"/>
              </a:spcBef>
              <a:spcAft>
                <a:spcPts val="0"/>
              </a:spcAft>
              <a:buNone/>
            </a:pPr>
            <a:r>
              <a:rPr lang="bg"/>
              <a:t>You can add a target as well.</a:t>
            </a:r>
            <a:endParaRPr/>
          </a:p>
          <a:p>
            <a:pPr indent="0" lvl="0" marL="0" rtl="0" algn="l">
              <a:spcBef>
                <a:spcPts val="1600"/>
              </a:spcBef>
              <a:spcAft>
                <a:spcPts val="1600"/>
              </a:spcAft>
              <a:buNone/>
            </a:pPr>
            <a:r>
              <a:rPr lang="bg"/>
              <a:t>It has a graph of glasses of water drank by day.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Learn to dance</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914400" rtl="0" algn="l">
              <a:spcBef>
                <a:spcPts val="0"/>
              </a:spcBef>
              <a:spcAft>
                <a:spcPts val="0"/>
              </a:spcAft>
              <a:buNone/>
            </a:pPr>
            <a:r>
              <a:rPr lang="bg"/>
              <a:t>Learn to dance is an app about teaching you how to dance the different genres. It’s very easy to use and to learn from it. In each genre there are videos about everything you want to know.</a:t>
            </a:r>
            <a:endParaRPr/>
          </a:p>
          <a:p>
            <a:pPr indent="0" lvl="0" marL="0" rtl="0" algn="l">
              <a:spcBef>
                <a:spcPts val="1600"/>
              </a:spcBef>
              <a:spcAft>
                <a:spcPts val="0"/>
              </a:spcAft>
              <a:buNone/>
            </a:pPr>
            <a:r>
              <a:rPr lang="bg"/>
              <a:t>		</a:t>
            </a:r>
            <a:r>
              <a:rPr lang="bg" sz="1400">
                <a:solidFill>
                  <a:srgbClr val="0000FF"/>
                </a:solidFill>
              </a:rPr>
              <a:t>https://play.google.com/store/apps/details?id=top.appslaborator.learn.to.dance</a:t>
            </a:r>
            <a:endParaRPr sz="1400">
              <a:solidFill>
                <a:srgbClr val="0000FF"/>
              </a:solidFill>
            </a:endParaRPr>
          </a:p>
          <a:p>
            <a:pPr indent="0" lvl="0" marL="914400" rtl="0" algn="l">
              <a:spcBef>
                <a:spcPts val="1600"/>
              </a:spcBef>
              <a:spcAft>
                <a:spcPts val="1600"/>
              </a:spcAft>
              <a:buNone/>
            </a:pPr>
            <a:r>
              <a:rPr lang="bg"/>
              <a:t>Here are some of the dancing genres :</a:t>
            </a:r>
            <a:endParaRPr/>
          </a:p>
        </p:txBody>
      </p:sp>
      <p:pic>
        <p:nvPicPr>
          <p:cNvPr id="94" name="Google Shape;94;p14"/>
          <p:cNvPicPr preferRelativeResize="0"/>
          <p:nvPr/>
        </p:nvPicPr>
        <p:blipFill>
          <a:blip r:embed="rId3">
            <a:alphaModFix/>
          </a:blip>
          <a:stretch>
            <a:fillRect/>
          </a:stretch>
        </p:blipFill>
        <p:spPr>
          <a:xfrm>
            <a:off x="7429500" y="3429000"/>
            <a:ext cx="1714500" cy="1714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Caffeine</a:t>
            </a:r>
            <a:endParaRPr/>
          </a:p>
        </p:txBody>
      </p:sp>
      <p:sp>
        <p:nvSpPr>
          <p:cNvPr id="203" name="Google Shape;203;p3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Same as the water, but instead of glasses of water you add glasses of coffee.</a:t>
            </a:r>
            <a:endParaRPr/>
          </a:p>
          <a:p>
            <a:pPr indent="0" lvl="0" marL="0" rtl="0" algn="l">
              <a:spcBef>
                <a:spcPts val="1600"/>
              </a:spcBef>
              <a:spcAft>
                <a:spcPts val="1600"/>
              </a:spcAft>
              <a:buNone/>
            </a:pPr>
            <a:r>
              <a:rPr lang="bg"/>
              <a:t>It has the same options as the water.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3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Blood clucose</a:t>
            </a:r>
            <a:endParaRPr/>
          </a:p>
        </p:txBody>
      </p:sp>
      <p:sp>
        <p:nvSpPr>
          <p:cNvPr id="209" name="Google Shape;209;p3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It gets calculated from the Meals you added in the Food tab.</a:t>
            </a:r>
            <a:endParaRPr/>
          </a:p>
          <a:p>
            <a:pPr indent="0" lvl="0" marL="0" rtl="0" algn="l">
              <a:spcBef>
                <a:spcPts val="1600"/>
              </a:spcBef>
              <a:spcAft>
                <a:spcPts val="0"/>
              </a:spcAft>
              <a:buNone/>
            </a:pPr>
            <a:r>
              <a:rPr lang="bg"/>
              <a:t>There is medication option.</a:t>
            </a:r>
            <a:endParaRPr/>
          </a:p>
          <a:p>
            <a:pPr indent="0" lvl="0" marL="0" rtl="0" algn="l">
              <a:spcBef>
                <a:spcPts val="1600"/>
              </a:spcBef>
              <a:spcAft>
                <a:spcPts val="0"/>
              </a:spcAft>
              <a:buNone/>
            </a:pPr>
            <a:r>
              <a:rPr lang="bg"/>
              <a:t>It shows your insulin.</a:t>
            </a:r>
            <a:endParaRPr/>
          </a:p>
          <a:p>
            <a:pPr indent="0" lvl="0" marL="0" rtl="0" algn="l">
              <a:spcBef>
                <a:spcPts val="1600"/>
              </a:spcBef>
              <a:spcAft>
                <a:spcPts val="0"/>
              </a:spcAft>
              <a:buNone/>
            </a:pPr>
            <a:r>
              <a:rPr lang="bg"/>
              <a:t>You can add notes.</a:t>
            </a:r>
            <a:endParaRPr/>
          </a:p>
          <a:p>
            <a:pPr indent="0" lvl="0" marL="0" rtl="0" algn="l">
              <a:spcBef>
                <a:spcPts val="1600"/>
              </a:spcBef>
              <a:spcAft>
                <a:spcPts val="1600"/>
              </a:spcAft>
              <a:buNone/>
            </a:pPr>
            <a:r>
              <a:rPr lang="bg"/>
              <a:t>There is again a graph per day.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Blood pressure</a:t>
            </a:r>
            <a:endParaRPr/>
          </a:p>
        </p:txBody>
      </p:sp>
      <p:sp>
        <p:nvSpPr>
          <p:cNvPr id="215" name="Google Shape;215;p3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It shows your Systolic and Diastolic.</a:t>
            </a:r>
            <a:endParaRPr/>
          </a:p>
          <a:p>
            <a:pPr indent="0" lvl="0" marL="0" rtl="0" algn="l">
              <a:spcBef>
                <a:spcPts val="1600"/>
              </a:spcBef>
              <a:spcAft>
                <a:spcPts val="0"/>
              </a:spcAft>
              <a:buNone/>
            </a:pPr>
            <a:r>
              <a:rPr lang="bg"/>
              <a:t>It shows Pulse rate too.</a:t>
            </a:r>
            <a:endParaRPr/>
          </a:p>
          <a:p>
            <a:pPr indent="0" lvl="0" marL="0" rtl="0" algn="l">
              <a:spcBef>
                <a:spcPts val="1600"/>
              </a:spcBef>
              <a:spcAft>
                <a:spcPts val="1600"/>
              </a:spcAft>
              <a:buNone/>
            </a:pPr>
            <a:r>
              <a:rPr lang="bg"/>
              <a:t>It has an option for Medication.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Salsa</a:t>
            </a:r>
            <a:endParaRPr/>
          </a:p>
        </p:txBody>
      </p:sp>
      <p:sp>
        <p:nvSpPr>
          <p:cNvPr id="100" name="Google Shape;100;p1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There are 27 videos about Salsa, some of them are:</a:t>
            </a:r>
            <a:endParaRPr/>
          </a:p>
          <a:p>
            <a:pPr indent="0" lvl="0" marL="0" rtl="0" algn="l">
              <a:spcBef>
                <a:spcPts val="1600"/>
              </a:spcBef>
              <a:spcAft>
                <a:spcPts val="0"/>
              </a:spcAft>
              <a:buNone/>
            </a:pPr>
            <a:r>
              <a:rPr lang="bg"/>
              <a:t>1st video: Basics steps for Beginners!</a:t>
            </a:r>
            <a:endParaRPr/>
          </a:p>
          <a:p>
            <a:pPr indent="0" lvl="0" marL="0" rtl="0" algn="l">
              <a:spcBef>
                <a:spcPts val="1600"/>
              </a:spcBef>
              <a:spcAft>
                <a:spcPts val="0"/>
              </a:spcAft>
              <a:buNone/>
            </a:pPr>
            <a:r>
              <a:rPr lang="bg"/>
              <a:t>2nd video: Basic Connection and Body Framing</a:t>
            </a:r>
            <a:endParaRPr/>
          </a:p>
          <a:p>
            <a:pPr indent="0" lvl="0" marL="0" rtl="0" algn="l">
              <a:spcBef>
                <a:spcPts val="1600"/>
              </a:spcBef>
              <a:spcAft>
                <a:spcPts val="0"/>
              </a:spcAft>
              <a:buNone/>
            </a:pPr>
            <a:r>
              <a:rPr lang="bg"/>
              <a:t>3rd video: Right Turn for Men &amp; Women</a:t>
            </a:r>
            <a:endParaRPr/>
          </a:p>
          <a:p>
            <a:pPr indent="0" lvl="0" marL="0" rtl="0" algn="l">
              <a:spcBef>
                <a:spcPts val="1600"/>
              </a:spcBef>
              <a:spcAft>
                <a:spcPts val="0"/>
              </a:spcAft>
              <a:buNone/>
            </a:pPr>
            <a:r>
              <a:rPr lang="bg"/>
              <a:t>4th video: Basic Left turn or Fade Away</a:t>
            </a:r>
            <a:endParaRPr/>
          </a:p>
          <a:p>
            <a:pPr indent="0" lvl="0" marL="0" rtl="0" algn="l">
              <a:spcBef>
                <a:spcPts val="1600"/>
              </a:spcBef>
              <a:spcAft>
                <a:spcPts val="1600"/>
              </a:spcAft>
              <a:buNone/>
            </a:pPr>
            <a:r>
              <a:rPr lang="bg"/>
              <a:t>5th video: Cross Body Lead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Hip-Hop</a:t>
            </a:r>
            <a:endParaRPr/>
          </a:p>
        </p:txBody>
      </p:sp>
      <p:sp>
        <p:nvSpPr>
          <p:cNvPr id="106" name="Google Shape;106;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bg"/>
              <a:t>It has 37 videos, some of them are :</a:t>
            </a:r>
            <a:endParaRPr/>
          </a:p>
          <a:p>
            <a:pPr indent="-311150" lvl="0" marL="457200" rtl="0" algn="l">
              <a:spcBef>
                <a:spcPts val="1600"/>
              </a:spcBef>
              <a:spcAft>
                <a:spcPts val="0"/>
              </a:spcAft>
              <a:buSzPts val="1300"/>
              <a:buChar char="●"/>
            </a:pPr>
            <a:r>
              <a:rPr lang="bg"/>
              <a:t>Four main grooves of Hip-Hop</a:t>
            </a:r>
            <a:endParaRPr/>
          </a:p>
          <a:p>
            <a:pPr indent="-311150" lvl="0" marL="457200" rtl="0" algn="l">
              <a:spcBef>
                <a:spcPts val="0"/>
              </a:spcBef>
              <a:spcAft>
                <a:spcPts val="0"/>
              </a:spcAft>
              <a:buSzPts val="1300"/>
              <a:buChar char="●"/>
            </a:pPr>
            <a:r>
              <a:rPr lang="bg"/>
              <a:t>How to do the robocop</a:t>
            </a:r>
            <a:endParaRPr/>
          </a:p>
          <a:p>
            <a:pPr indent="-311150" lvl="0" marL="457200" rtl="0" algn="l">
              <a:spcBef>
                <a:spcPts val="0"/>
              </a:spcBef>
              <a:spcAft>
                <a:spcPts val="0"/>
              </a:spcAft>
              <a:buSzPts val="1300"/>
              <a:buChar char="●"/>
            </a:pPr>
            <a:r>
              <a:rPr lang="bg"/>
              <a:t>How to do the smurf</a:t>
            </a:r>
            <a:endParaRPr/>
          </a:p>
          <a:p>
            <a:pPr indent="-311150" lvl="0" marL="457200" rtl="0" algn="l">
              <a:spcBef>
                <a:spcPts val="0"/>
              </a:spcBef>
              <a:spcAft>
                <a:spcPts val="0"/>
              </a:spcAft>
              <a:buSzPts val="1300"/>
              <a:buChar char="●"/>
            </a:pPr>
            <a:r>
              <a:rPr lang="bg"/>
              <a:t>How to do the running man</a:t>
            </a:r>
            <a:endParaRPr/>
          </a:p>
          <a:p>
            <a:pPr indent="-311150" lvl="0" marL="457200" rtl="0" algn="l">
              <a:spcBef>
                <a:spcPts val="1600"/>
              </a:spcBef>
              <a:spcAft>
                <a:spcPts val="0"/>
              </a:spcAft>
              <a:buSzPts val="1300"/>
              <a:buChar char="●"/>
            </a:pPr>
            <a:r>
              <a:rPr lang="bg"/>
              <a:t>How to do the roger rabbit</a:t>
            </a:r>
            <a:endParaRPr/>
          </a:p>
          <a:p>
            <a:pPr indent="0" lvl="0" marL="45720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Break Dancing</a:t>
            </a:r>
            <a:endParaRPr/>
          </a:p>
        </p:txBody>
      </p:sp>
      <p:sp>
        <p:nvSpPr>
          <p:cNvPr id="112" name="Google Shape;112;p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bg"/>
              <a:t>There are 40 videos about Break Dancing :</a:t>
            </a:r>
            <a:endParaRPr/>
          </a:p>
          <a:p>
            <a:pPr indent="-311150" lvl="0" marL="457200" rtl="0" algn="l">
              <a:spcBef>
                <a:spcPts val="1600"/>
              </a:spcBef>
              <a:spcAft>
                <a:spcPts val="0"/>
              </a:spcAft>
              <a:buSzPts val="1300"/>
              <a:buChar char="●"/>
            </a:pPr>
            <a:r>
              <a:rPr lang="bg"/>
              <a:t>How to do a Windmill to Back Spin</a:t>
            </a:r>
            <a:endParaRPr/>
          </a:p>
          <a:p>
            <a:pPr indent="-311150" lvl="0" marL="457200" rtl="0" algn="l">
              <a:spcBef>
                <a:spcPts val="1600"/>
              </a:spcBef>
              <a:spcAft>
                <a:spcPts val="0"/>
              </a:spcAft>
              <a:buSzPts val="1300"/>
              <a:buChar char="●"/>
            </a:pPr>
            <a:r>
              <a:rPr lang="bg"/>
              <a:t>Break dance basics</a:t>
            </a:r>
            <a:endParaRPr/>
          </a:p>
          <a:p>
            <a:pPr indent="-311150" lvl="0" marL="457200" rtl="0" algn="l">
              <a:spcBef>
                <a:spcPts val="1600"/>
              </a:spcBef>
              <a:spcAft>
                <a:spcPts val="0"/>
              </a:spcAft>
              <a:buSzPts val="1300"/>
              <a:buChar char="●"/>
            </a:pPr>
            <a:r>
              <a:rPr lang="bg"/>
              <a:t>Five Break Dance tips for beginners</a:t>
            </a:r>
            <a:endParaRPr/>
          </a:p>
          <a:p>
            <a:pPr indent="-311150" lvl="0" marL="457200" rtl="0" algn="l">
              <a:spcBef>
                <a:spcPts val="1600"/>
              </a:spcBef>
              <a:spcAft>
                <a:spcPts val="0"/>
              </a:spcAft>
              <a:buSzPts val="1300"/>
              <a:buChar char="●"/>
            </a:pPr>
            <a:r>
              <a:rPr lang="bg"/>
              <a:t>Break Dance Footwork Combos</a:t>
            </a:r>
            <a:endParaRPr/>
          </a:p>
          <a:p>
            <a:pPr indent="-311150" lvl="0" marL="457200" rtl="0" algn="l">
              <a:spcBef>
                <a:spcPts val="1600"/>
              </a:spcBef>
              <a:spcAft>
                <a:spcPts val="0"/>
              </a:spcAft>
              <a:buSzPts val="1300"/>
              <a:buChar char="●"/>
            </a:pPr>
            <a:r>
              <a:rPr lang="bg"/>
              <a:t>Three Freestyling Tips</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Tango</a:t>
            </a:r>
            <a:endParaRPr/>
          </a:p>
        </p:txBody>
      </p:sp>
      <p:sp>
        <p:nvSpPr>
          <p:cNvPr id="118" name="Google Shape;118;p1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bg"/>
              <a:t>It has 47 videos about Tango, some of the videos are:</a:t>
            </a:r>
            <a:endParaRPr/>
          </a:p>
          <a:p>
            <a:pPr indent="-311150" lvl="0" marL="457200" rtl="0" algn="l">
              <a:spcBef>
                <a:spcPts val="1600"/>
              </a:spcBef>
              <a:spcAft>
                <a:spcPts val="0"/>
              </a:spcAft>
              <a:buSzPts val="1300"/>
              <a:buChar char="●"/>
            </a:pPr>
            <a:r>
              <a:rPr lang="bg"/>
              <a:t>How to do the Tango 8-step Basic</a:t>
            </a:r>
            <a:endParaRPr/>
          </a:p>
          <a:p>
            <a:pPr indent="-311150" lvl="0" marL="457200" rtl="0" algn="l">
              <a:spcBef>
                <a:spcPts val="1600"/>
              </a:spcBef>
              <a:spcAft>
                <a:spcPts val="0"/>
              </a:spcAft>
              <a:buSzPts val="1300"/>
              <a:buChar char="●"/>
            </a:pPr>
            <a:r>
              <a:rPr lang="bg"/>
              <a:t>How to embrace &amp; keep space w/Partner</a:t>
            </a:r>
            <a:endParaRPr/>
          </a:p>
          <a:p>
            <a:pPr indent="-311150" lvl="0" marL="457200" rtl="0" algn="l">
              <a:spcBef>
                <a:spcPts val="1600"/>
              </a:spcBef>
              <a:spcAft>
                <a:spcPts val="0"/>
              </a:spcAft>
              <a:buSzPts val="1300"/>
              <a:buChar char="●"/>
            </a:pPr>
            <a:r>
              <a:rPr lang="bg"/>
              <a:t>How to lead &amp; how to follow</a:t>
            </a:r>
            <a:endParaRPr/>
          </a:p>
          <a:p>
            <a:pPr indent="-311150" lvl="0" marL="457200" rtl="0" algn="l">
              <a:spcBef>
                <a:spcPts val="1600"/>
              </a:spcBef>
              <a:spcAft>
                <a:spcPts val="0"/>
              </a:spcAft>
              <a:buSzPts val="1300"/>
              <a:buChar char="●"/>
            </a:pPr>
            <a:r>
              <a:rPr lang="bg"/>
              <a:t>How to dance the Tango with music</a:t>
            </a:r>
            <a:endParaRPr/>
          </a:p>
          <a:p>
            <a:pPr indent="-311150" lvl="0" marL="457200" rtl="0" algn="l">
              <a:spcBef>
                <a:spcPts val="1600"/>
              </a:spcBef>
              <a:spcAft>
                <a:spcPts val="1600"/>
              </a:spcAft>
              <a:buSzPts val="1300"/>
              <a:buChar char="●"/>
            </a:pPr>
            <a:r>
              <a:rPr lang="bg"/>
              <a:t>How to do the cambio de peso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Ballet</a:t>
            </a:r>
            <a:endParaRPr/>
          </a:p>
        </p:txBody>
      </p:sp>
      <p:sp>
        <p:nvSpPr>
          <p:cNvPr id="124" name="Google Shape;124;p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bg"/>
              <a:t>There are 42 videos about Ballet :</a:t>
            </a:r>
            <a:endParaRPr/>
          </a:p>
          <a:p>
            <a:pPr indent="-311150" lvl="0" marL="457200" rtl="0" algn="l">
              <a:spcBef>
                <a:spcPts val="1600"/>
              </a:spcBef>
              <a:spcAft>
                <a:spcPts val="0"/>
              </a:spcAft>
              <a:buSzPts val="1300"/>
              <a:buChar char="●"/>
            </a:pPr>
            <a:r>
              <a:rPr lang="bg"/>
              <a:t>How to do the five Basic Positions </a:t>
            </a:r>
            <a:endParaRPr/>
          </a:p>
          <a:p>
            <a:pPr indent="-311150" lvl="0" marL="457200" rtl="0" algn="l">
              <a:spcBef>
                <a:spcPts val="1600"/>
              </a:spcBef>
              <a:spcAft>
                <a:spcPts val="0"/>
              </a:spcAft>
              <a:buSzPts val="1300"/>
              <a:buChar char="●"/>
            </a:pPr>
            <a:r>
              <a:rPr lang="bg"/>
              <a:t>How to get a ballet dancer’s body</a:t>
            </a:r>
            <a:endParaRPr/>
          </a:p>
          <a:p>
            <a:pPr indent="-311150" lvl="0" marL="457200" rtl="0" algn="l">
              <a:spcBef>
                <a:spcPts val="1600"/>
              </a:spcBef>
              <a:spcAft>
                <a:spcPts val="0"/>
              </a:spcAft>
              <a:buSzPts val="1300"/>
              <a:buChar char="●"/>
            </a:pPr>
            <a:r>
              <a:rPr lang="bg"/>
              <a:t>How to do a pirouette</a:t>
            </a:r>
            <a:endParaRPr/>
          </a:p>
          <a:p>
            <a:pPr indent="-311150" lvl="0" marL="457200" rtl="0" algn="l">
              <a:spcBef>
                <a:spcPts val="1600"/>
              </a:spcBef>
              <a:spcAft>
                <a:spcPts val="0"/>
              </a:spcAft>
              <a:buSzPts val="1300"/>
              <a:buChar char="●"/>
            </a:pPr>
            <a:r>
              <a:rPr lang="bg"/>
              <a:t>How to do a rond de jambe</a:t>
            </a:r>
            <a:endParaRPr/>
          </a:p>
          <a:p>
            <a:pPr indent="-311150" lvl="0" marL="457200" rtl="0" algn="l">
              <a:spcBef>
                <a:spcPts val="1600"/>
              </a:spcBef>
              <a:spcAft>
                <a:spcPts val="1600"/>
              </a:spcAft>
              <a:buSzPts val="1300"/>
              <a:buChar char="●"/>
            </a:pPr>
            <a:r>
              <a:rPr lang="bg"/>
              <a:t>How to do Pique turns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Latin Dance</a:t>
            </a:r>
            <a:endParaRPr/>
          </a:p>
        </p:txBody>
      </p:sp>
      <p:sp>
        <p:nvSpPr>
          <p:cNvPr id="130" name="Google Shape;130;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bg"/>
              <a:t>It has 41 videos :</a:t>
            </a:r>
            <a:endParaRPr/>
          </a:p>
          <a:p>
            <a:pPr indent="-311150" lvl="0" marL="457200" rtl="0" algn="l">
              <a:spcBef>
                <a:spcPts val="1600"/>
              </a:spcBef>
              <a:spcAft>
                <a:spcPts val="0"/>
              </a:spcAft>
              <a:buSzPts val="1300"/>
              <a:buChar char="●"/>
            </a:pPr>
            <a:r>
              <a:rPr lang="bg"/>
              <a:t>How to do zouk dance basic steps</a:t>
            </a:r>
            <a:endParaRPr/>
          </a:p>
          <a:p>
            <a:pPr indent="-311150" lvl="0" marL="457200" rtl="0" algn="l">
              <a:spcBef>
                <a:spcPts val="1600"/>
              </a:spcBef>
              <a:spcAft>
                <a:spcPts val="0"/>
              </a:spcAft>
              <a:buSzPts val="1300"/>
              <a:buChar char="●"/>
            </a:pPr>
            <a:r>
              <a:rPr lang="bg"/>
              <a:t>How to do an easy zouk circle</a:t>
            </a:r>
            <a:endParaRPr/>
          </a:p>
          <a:p>
            <a:pPr indent="-311150" lvl="0" marL="457200" rtl="0" algn="l">
              <a:spcBef>
                <a:spcPts val="1600"/>
              </a:spcBef>
              <a:spcAft>
                <a:spcPts val="0"/>
              </a:spcAft>
              <a:buSzPts val="1300"/>
              <a:buChar char="●"/>
            </a:pPr>
            <a:r>
              <a:rPr lang="bg"/>
              <a:t>How to do the zouk slow wave &amp; sway</a:t>
            </a:r>
            <a:endParaRPr/>
          </a:p>
          <a:p>
            <a:pPr indent="-311150" lvl="0" marL="457200" rtl="0" algn="l">
              <a:spcBef>
                <a:spcPts val="1600"/>
              </a:spcBef>
              <a:spcAft>
                <a:spcPts val="0"/>
              </a:spcAft>
              <a:buSzPts val="1300"/>
              <a:buChar char="●"/>
            </a:pPr>
            <a:r>
              <a:rPr lang="bg"/>
              <a:t>How to do Simple Turns in zouk Dance</a:t>
            </a:r>
            <a:endParaRPr/>
          </a:p>
          <a:p>
            <a:pPr indent="0" lvl="0" marL="0" rtl="0" algn="l">
              <a:spcBef>
                <a:spcPts val="1600"/>
              </a:spcBef>
              <a:spcAft>
                <a:spcPts val="1600"/>
              </a:spcAft>
              <a:buClr>
                <a:schemeClr val="dk1"/>
              </a:buClr>
              <a:buSzPts val="1100"/>
              <a:buFont typeface="Arial"/>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bg"/>
              <a:t>Sexy dance moves</a:t>
            </a:r>
            <a:endParaRPr/>
          </a:p>
        </p:txBody>
      </p:sp>
      <p:sp>
        <p:nvSpPr>
          <p:cNvPr id="136" name="Google Shape;136;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bg"/>
              <a:t>It has 48 videos about sexy dance moves, some of them are:</a:t>
            </a:r>
            <a:endParaRPr/>
          </a:p>
          <a:p>
            <a:pPr indent="-311150" lvl="0" marL="457200" rtl="0" algn="l">
              <a:spcBef>
                <a:spcPts val="1600"/>
              </a:spcBef>
              <a:spcAft>
                <a:spcPts val="0"/>
              </a:spcAft>
              <a:buSzPts val="1300"/>
              <a:buChar char="●"/>
            </a:pPr>
            <a:r>
              <a:rPr lang="bg"/>
              <a:t>How to twerk</a:t>
            </a:r>
            <a:endParaRPr/>
          </a:p>
          <a:p>
            <a:pPr indent="-311150" lvl="0" marL="457200" rtl="0" algn="l">
              <a:spcBef>
                <a:spcPts val="1600"/>
              </a:spcBef>
              <a:spcAft>
                <a:spcPts val="0"/>
              </a:spcAft>
              <a:buSzPts val="1300"/>
              <a:buChar char="●"/>
            </a:pPr>
            <a:r>
              <a:rPr lang="bg"/>
              <a:t>Club Dancing tips for ladies</a:t>
            </a:r>
            <a:endParaRPr/>
          </a:p>
          <a:p>
            <a:pPr indent="-311150" lvl="0" marL="457200" rtl="0" algn="l">
              <a:spcBef>
                <a:spcPts val="1600"/>
              </a:spcBef>
              <a:spcAft>
                <a:spcPts val="0"/>
              </a:spcAft>
              <a:buSzPts val="1300"/>
              <a:buChar char="●"/>
            </a:pPr>
            <a:r>
              <a:rPr lang="bg"/>
              <a:t>How to dance in high heels</a:t>
            </a:r>
            <a:endParaRPr/>
          </a:p>
          <a:p>
            <a:pPr indent="-311150" lvl="0" marL="457200" rtl="0" algn="l">
              <a:spcBef>
                <a:spcPts val="1600"/>
              </a:spcBef>
              <a:spcAft>
                <a:spcPts val="0"/>
              </a:spcAft>
              <a:buSzPts val="1300"/>
              <a:buChar char="●"/>
            </a:pPr>
            <a:r>
              <a:rPr lang="bg"/>
              <a:t>Club Dancing tips for guys </a:t>
            </a:r>
            <a:endParaRPr/>
          </a:p>
          <a:p>
            <a:pPr indent="-311150" lvl="0" marL="457200" rtl="0" algn="l">
              <a:spcBef>
                <a:spcPts val="1600"/>
              </a:spcBef>
              <a:spcAft>
                <a:spcPts val="1600"/>
              </a:spcAft>
              <a:buSzPts val="1300"/>
              <a:buChar char="●"/>
            </a:pPr>
            <a:r>
              <a:rPr lang="bg"/>
              <a:t>Top 3 sexy moves for guys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