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7FB1-3F1D-447C-B0B8-97FBBD7C6655}" type="datetimeFigureOut">
              <a:rPr lang="pl-PL" smtClean="0"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11BB-4CC7-4B32-87D9-7E72632B4A1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latin typeface="Arial Rounded MT Bold" pitchFamily="34" charset="0"/>
              </a:rPr>
              <a:t>Dzień Dyni</a:t>
            </a:r>
            <a:br>
              <a:rPr lang="pl-PL" b="1" i="1" dirty="0" smtClean="0">
                <a:latin typeface="Arial Rounded MT Bold" pitchFamily="34" charset="0"/>
              </a:rPr>
            </a:br>
            <a:r>
              <a:rPr lang="pl-PL" b="1" i="1" dirty="0" smtClean="0">
                <a:latin typeface="Arial Rounded MT Bold" pitchFamily="34" charset="0"/>
              </a:rPr>
              <a:t>Grupa 0a</a:t>
            </a:r>
            <a:br>
              <a:rPr lang="pl-PL" b="1" i="1" dirty="0" smtClean="0">
                <a:latin typeface="Arial Rounded MT Bold" pitchFamily="34" charset="0"/>
              </a:rPr>
            </a:br>
            <a:r>
              <a:rPr lang="pl-PL" b="1" i="1" dirty="0" smtClean="0">
                <a:latin typeface="Arial Rounded MT Bold" pitchFamily="34" charset="0"/>
              </a:rPr>
              <a:t>30.10.2018r.</a:t>
            </a:r>
            <a:endParaRPr lang="pl-PL" b="1" i="1" dirty="0">
              <a:latin typeface="Arial Rounded MT Bold" pitchFamily="34" charset="0"/>
            </a:endParaRPr>
          </a:p>
        </p:txBody>
      </p:sp>
      <p:pic>
        <p:nvPicPr>
          <p:cNvPr id="4" name="Obraz 3" descr="Podobny obraz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924944"/>
            <a:ext cx="5048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dobny obra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972810" cy="10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dobny obra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905892" y="2706091"/>
            <a:ext cx="5972810" cy="10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dobny obra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6916" y="2994124"/>
            <a:ext cx="5972810" cy="10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860032" y="404664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8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8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Krysia\Pictures\2018-11-11\2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23692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8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7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7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odobny obraz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589240"/>
            <a:ext cx="5972810" cy="10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 flipH="1">
            <a:off x="4644007" y="6525344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Autor: Krystyna Chmielecka - Szaro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r>
              <a:rPr lang="pl-PL" sz="2400" b="1" dirty="0"/>
              <a:t>Złota polska jesień dostarcza wielu inspiracji. Dzieci na zajęciach robią już nie tylko ludziki z kasztanów i żołędzi, czy kolorowe bukiety z liści. W naszej grupie niewątpliwą gwiazdą tegorocznej jesieni została DYNIA.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„</a:t>
            </a:r>
            <a:r>
              <a:rPr lang="pl-PL" sz="2400" b="1" dirty="0"/>
              <a:t>Święto Dyni” pozwoliło najmłodszym poznać wielką różnorodność tego warzywa i wzbogaciło wiedzę na jego temat. Największa atrakcją tego dnia okazało się samodzielne malowanie dyń według pomysłów </a:t>
            </a:r>
            <a:r>
              <a:rPr lang="pl-PL" sz="2400" b="1" dirty="0" smtClean="0"/>
              <a:t>dzieci a zabawa </a:t>
            </a:r>
            <a:r>
              <a:rPr lang="pl-PL" sz="2400" b="1" dirty="0"/>
              <a:t>była </a:t>
            </a:r>
            <a:r>
              <a:rPr lang="pl-PL" sz="2400" b="1" dirty="0" smtClean="0"/>
              <a:t>super!!!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pic>
        <p:nvPicPr>
          <p:cNvPr id="3" name="Obraz 2" descr="Znalezione obrazy dla zapytania dynia 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581128"/>
            <a:ext cx="1677889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Podobny obra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972810" cy="10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264933"/>
            <a:ext cx="8181156" cy="61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Podobny obra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776077"/>
            <a:ext cx="5972810" cy="10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1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1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1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2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2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2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2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2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2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3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3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2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3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3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33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1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11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10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45</Words>
  <Application>Microsoft Office PowerPoint</Application>
  <PresentationFormat>Pokaz na ekranie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Calibri</vt:lpstr>
      <vt:lpstr>Motyw pakietu Office</vt:lpstr>
      <vt:lpstr>Dzień Dyni Grupa 0a 30.10.2018r.</vt:lpstr>
      <vt:lpstr>Złota polska jesień dostarcza wielu inspiracji. Dzieci na zajęciach robią już nie tylko ludziki z kasztanów i żołędzi, czy kolorowe bukiety z liści. W naszej grupie niewątpliwą gwiazdą tegorocznej jesieni została DYNIA.  „Święto Dyni” pozwoliło najmłodszym poznać wielką różnorodność tego warzywa i wzbogaciło wiedzę na jego temat. Największa atrakcją tego dnia okazało się samodzielne malowanie dyń według pomysłów dzieci a zabawa była super!!!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Krysia</dc:creator>
  <cp:lastModifiedBy>Milena Maliszewska</cp:lastModifiedBy>
  <cp:revision>6</cp:revision>
  <dcterms:created xsi:type="dcterms:W3CDTF">2018-11-11T16:25:41Z</dcterms:created>
  <dcterms:modified xsi:type="dcterms:W3CDTF">2018-11-13T07:32:35Z</dcterms:modified>
</cp:coreProperties>
</file>