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1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4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6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6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1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54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9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68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98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9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60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F64F-DF6C-42F4-830E-8347D70CD341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592D-23D5-4A25-9C23-F06F279830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1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92018"/>
            <a:ext cx="10972800" cy="65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1269310" y="1169233"/>
            <a:ext cx="9898364" cy="42534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25 października obchodziliśmy w naszym przedszkolu „Dzień Kundelka”.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Uczniowie obejrzeli prezentację multimedialną        pt.: „Mój przyjaciel pies”.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 prezentacji uczniowie dowiedzieli się, jakie funkcje spełniają psy w życiu człowieka, w jaki sposób obchodzony jest w Polsce Dzień Kundelka, i do czego zobowiązuje nas Ustawa o Ochronie Zwierząt.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Dzieci zgromadziły książki i </a:t>
            </a:r>
            <a:r>
              <a:rPr lang="pl-PL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przytulanki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różnych ras psów.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Podczas zajęć poznały wiele ciekawostek z życia psów. Słuchały opowiadań i wierszy, nauczyły się piosenek oraz wykonały różne prace plastyczne.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3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220918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918" y="0"/>
            <a:ext cx="597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59" y="3351825"/>
            <a:ext cx="4167265" cy="3011500"/>
          </a:xfrm>
          <a:prstGeom prst="rect">
            <a:avLst/>
          </a:prstGeom>
        </p:spPr>
      </p:pic>
      <p:pic>
        <p:nvPicPr>
          <p:cNvPr id="1026" name="Picture 2" descr="https://scontent-waw1-1.xx.fbcdn.net/v/t1.15752-9/44878502_2022624154448091_7811994484299792384_n.jpg?_nc_cat=106&amp;_nc_ht=scontent-waw1-1.xx&amp;oh=f8e9cfa6cfebc55e66f4a3ab18f1e19f&amp;oe=5C461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104931"/>
            <a:ext cx="5981075" cy="675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96" y="0"/>
            <a:ext cx="4167265" cy="416476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728615" y="6363325"/>
            <a:ext cx="22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Lidia </a:t>
            </a:r>
            <a:r>
              <a:rPr lang="pl-PL" dirty="0" err="1" smtClean="0"/>
              <a:t>Arent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440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</Words>
  <Application>Microsoft Office PowerPoint</Application>
  <PresentationFormat>Panoramiczny</PresentationFormat>
  <Paragraphs>6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Właściciel</dc:creator>
  <cp:lastModifiedBy>Milena Maliszewska</cp:lastModifiedBy>
  <cp:revision>3</cp:revision>
  <dcterms:created xsi:type="dcterms:W3CDTF">2018-10-26T20:38:12Z</dcterms:created>
  <dcterms:modified xsi:type="dcterms:W3CDTF">2018-10-30T06:59:56Z</dcterms:modified>
</cp:coreProperties>
</file>