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199" y="2964475"/>
            <a:ext cx="8101276" cy="1607526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Dzień przedszkolaka </a:t>
            </a:r>
            <a:br>
              <a:rPr lang="pl-P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 grupie Misie</a:t>
            </a:r>
            <a:endParaRPr lang="pl-P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77881" y="4962150"/>
            <a:ext cx="2625770" cy="318306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20.09.2018r.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16" y="1516417"/>
            <a:ext cx="1943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3784" y="815546"/>
            <a:ext cx="10301416" cy="5219494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 września obchodzony jest Ogólnopolski Dzień Przedszkolaka, w świętowanie włączyła się również nasza grupa </a:t>
            </a:r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 </a:t>
            </a:r>
          </a:p>
          <a:p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Po zajęciach edukacyjnych zabraliśmy się do wspólnej zabawy, w której Misie mogły zaprezentować ważne umiejętności jakimi powinni odznaczać się przedszkolaki. </a:t>
            </a:r>
          </a:p>
          <a:p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Misie brały udział w ćwiczeniach gimnastycznych, tańcach, śpiewach, zabawach z bańkami mydlanymi, chustą animacyjną. </a:t>
            </a:r>
          </a:p>
          <a:p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Z uśmiechem na twarzy, po skończonej zabawie, wspólnie stwierdziliśmy , że przedszkole to bardzo ważne miejsce, w którym dzieci bawią się, uczą i przygotowują do czegoś bardzo ważnego … </a:t>
            </a:r>
            <a:r>
              <a:rPr lang="pl-PL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n</a:t>
            </a:r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auki w szkole. </a:t>
            </a:r>
          </a:p>
          <a:p>
            <a:endParaRPr lang="pl-PL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9" y="403654"/>
            <a:ext cx="5469925" cy="41024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52" y="2125362"/>
            <a:ext cx="5393037" cy="40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3" y="403654"/>
            <a:ext cx="4393342" cy="585778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00" y="403654"/>
            <a:ext cx="4393342" cy="58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4" y="469558"/>
            <a:ext cx="4436076" cy="591476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66" y="462008"/>
            <a:ext cx="4441739" cy="59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3" y="420130"/>
            <a:ext cx="4504038" cy="600538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28" y="420130"/>
            <a:ext cx="4504038" cy="60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9" y="1070919"/>
            <a:ext cx="5667632" cy="42507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49" y="445376"/>
            <a:ext cx="4902724" cy="59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79" y="370701"/>
            <a:ext cx="8159064" cy="61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15</TotalTime>
  <Words>99</Words>
  <Application>Microsoft Office PowerPoint</Application>
  <PresentationFormat>Panoramiczny</PresentationFormat>
  <Paragraphs>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Mydło</vt:lpstr>
      <vt:lpstr>Dzień przedszkolaka  w grupie Misie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przedszkolaka  w grupie Misie</dc:title>
  <dc:creator>Magdalena Adrian</dc:creator>
  <cp:lastModifiedBy>Milena Maliszewska</cp:lastModifiedBy>
  <cp:revision>4</cp:revision>
  <dcterms:created xsi:type="dcterms:W3CDTF">2018-09-21T11:14:03Z</dcterms:created>
  <dcterms:modified xsi:type="dcterms:W3CDTF">2018-09-24T05:03:45Z</dcterms:modified>
</cp:coreProperties>
</file>