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7BEFF-21FD-4B7E-AD49-A6788FD9E1BF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A564-B7AF-46D8-8CA9-8DFD3E98AD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18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A564-B7AF-46D8-8CA9-8DFD3E98AD8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25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5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93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0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26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20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50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9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9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2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6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B360-9128-48FA-A1A7-DBDDFCCD3636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8451-FC04-4FBA-9DCF-859A0983B0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6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8297" y="404664"/>
            <a:ext cx="6435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Koncert muzyczny </a:t>
            </a:r>
            <a:br>
              <a:rPr lang="pl-PL" sz="54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pl-PL" sz="54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„Zimowe obrazki”</a:t>
            </a:r>
            <a:endParaRPr lang="pl-PL" sz="5400" b="1" cap="all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65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178696" cy="6552728"/>
          </a:xfr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wtorek 10 grudnia  Tygryski uczestniczyły w koncercie, podczas którego poznały nowy, nie znany dotąd instrument – obój.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Dzieci miały okazję zapoznać się z jego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budową, wysłuchać brzmienia na żywo, porównać do innych znanych dźwięków. Świetnie odgadywały zagadki muzyczne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uczestniczyły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zabawach muzyczno-ruchowych. 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2" y="116632"/>
            <a:ext cx="4803964" cy="314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2" y="3429000"/>
            <a:ext cx="4337602" cy="325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9484">
            <a:off x="4311565" y="2377033"/>
            <a:ext cx="2306429" cy="13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92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Pokaz na ekranie (4:3)</PresentationFormat>
  <Paragraphs>4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Calibri</vt:lpstr>
      <vt:lpstr>Motyw pakietu Office</vt:lpstr>
      <vt:lpstr>Prezentacja programu PowerPoint</vt:lpstr>
      <vt:lpstr> We wtorek 10 grudnia  Tygryski uczestniczyły w koncercie, podczas którego poznały nowy, nie znany dotąd instrument – obój.  Dzieci miały okazję zapoznać się z jego   budową, wysłuchać brzmienia na żywo, porównać do innych znanych dźwięków. Świetnie odgadywały zagadki muzyczne  i uczestniczyły  w zabawach muzyczno-ruchowych.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Milena Maliszewska</cp:lastModifiedBy>
  <cp:revision>3</cp:revision>
  <dcterms:created xsi:type="dcterms:W3CDTF">2018-12-22T01:21:41Z</dcterms:created>
  <dcterms:modified xsi:type="dcterms:W3CDTF">2019-01-02T11:29:00Z</dcterms:modified>
</cp:coreProperties>
</file>