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 Slab"/>
      <p:regular r:id="rId13"/>
      <p:bold r:id="rId14"/>
    </p:embeddedFon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Slab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font" Target="fonts/RobotoSlab-bold.fntdata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94cfa259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94cfa259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94cfa2590_0_7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94cfa2590_0_7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94cfa2590_0_8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94cfa2590_0_8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94cfa2590_0_9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94cfa2590_0_9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94cfa2590_0_16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94cfa2590_0_16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94cfa2590_0_18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94cfa2590_0_18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Układ niestandardowy">
  <p:cSld name="AUTOLAYOUT">
    <p:bg>
      <p:bgPr>
        <a:solidFill>
          <a:srgbClr val="FFFFFF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Układ niestandardowy 2">
  <p:cSld name="AUTOLAYOUT_2">
    <p:bg>
      <p:bgPr>
        <a:solidFill>
          <a:srgbClr val="FFFFFF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6" name="Google Shape;66;p14"/>
          <p:cNvCxnSpPr/>
          <p:nvPr/>
        </p:nvCxnSpPr>
        <p:spPr>
          <a:xfrm>
            <a:off x="3293700" y="1293450"/>
            <a:ext cx="2556600" cy="2556600"/>
          </a:xfrm>
          <a:prstGeom prst="straightConnector1">
            <a:avLst/>
          </a:prstGeom>
          <a:noFill/>
          <a:ln cap="flat" cmpd="sng" w="9525">
            <a:solidFill>
              <a:srgbClr val="F6F2D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" name="Google Shape;67;p14"/>
          <p:cNvSpPr/>
          <p:nvPr/>
        </p:nvSpPr>
        <p:spPr>
          <a:xfrm>
            <a:off x="311700" y="1832850"/>
            <a:ext cx="8512200" cy="147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2077250"/>
            <a:ext cx="8512200" cy="5910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9" name="Google Shape;69;p14"/>
          <p:cNvSpPr txBox="1"/>
          <p:nvPr>
            <p:ph idx="1" type="subTitle"/>
          </p:nvPr>
        </p:nvSpPr>
        <p:spPr>
          <a:xfrm>
            <a:off x="2450700" y="2778650"/>
            <a:ext cx="4242600" cy="400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Układ niestandardowy 1">
  <p:cSld name="AUTOLAYOUT_3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129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Zielona wstążka – element graficzny" id="73" name="Google Shape;73;p15" title="Grafika z wstążką"/>
          <p:cNvPicPr preferRelativeResize="0"/>
          <p:nvPr/>
        </p:nvPicPr>
        <p:blipFill rotWithShape="1">
          <a:blip r:embed="rId2">
            <a:alphaModFix/>
          </a:blip>
          <a:srcRect b="0" l="38684" r="0" t="0"/>
          <a:stretch/>
        </p:blipFill>
        <p:spPr>
          <a:xfrm>
            <a:off x="2291" y="1007350"/>
            <a:ext cx="1272100" cy="312880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>
            <p:ph type="ctrTitle"/>
          </p:nvPr>
        </p:nvSpPr>
        <p:spPr>
          <a:xfrm>
            <a:off x="1884750" y="711325"/>
            <a:ext cx="6947700" cy="996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1884750" y="1825575"/>
            <a:ext cx="6947700" cy="2743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2077250"/>
            <a:ext cx="85122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Arial"/>
                <a:ea typeface="Arial"/>
                <a:cs typeface="Arial"/>
                <a:sym typeface="Arial"/>
              </a:rPr>
              <a:t>Mac</a:t>
            </a:r>
            <a:r>
              <a:rPr lang="pl">
                <a:latin typeface="Arial"/>
                <a:ea typeface="Arial"/>
                <a:cs typeface="Arial"/>
                <a:sym typeface="Arial"/>
              </a:rPr>
              <a:t>iej Płażyński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6"/>
          <p:cNvSpPr txBox="1"/>
          <p:nvPr>
            <p:ph idx="1" type="subTitle"/>
          </p:nvPr>
        </p:nvSpPr>
        <p:spPr>
          <a:xfrm>
            <a:off x="2450700" y="2778650"/>
            <a:ext cx="4242600" cy="4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Arial"/>
                <a:ea typeface="Arial"/>
                <a:cs typeface="Arial"/>
                <a:sym typeface="Arial"/>
              </a:rPr>
              <a:t>Autor:  Jan Żywicki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b="0" l="3651" r="3661" t="0"/>
          <a:stretch/>
        </p:blipFill>
        <p:spPr>
          <a:xfrm>
            <a:off x="5442850" y="308100"/>
            <a:ext cx="3402000" cy="45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34675" y="308101"/>
            <a:ext cx="4813500" cy="25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pl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Maciej Płażyński</a:t>
            </a:r>
            <a:r>
              <a:rPr lang="pl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(ur. 10 lutego 1958 w Młynarach, zm. 10 kwietnia 2010 w Smoleńsku) – polski prawnik i polityk. Wojewoda gdański w latach 1990–1996, marszałek Sejmu III kadencji, jeden z założycieli i były przewodniczący Platformy Obywatelskiej oraz jej klubu parlamentarnego, poseł na Sejm III, IV i VI kadencji, senator i wicemarszałek Senatu VI kadencji.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291975" y="0"/>
            <a:ext cx="48135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Życiorys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291975" y="1283251"/>
            <a:ext cx="4813500" cy="25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pl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Dzieciństwo i młodość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l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Ukończył Liceum Ogólnokształcące w Pasłęku, następnie przez rok pracował fizycznie w województwie katowickim, w tym przy budowie Huty Katowice w Dąbrowie Górniczej. W 1977 rozpoczął studia prawnicze na Wydziale Prawa i Administracji Uniwersytetu Gdańskiego, które ukończył w 1991.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0275" y="236013"/>
            <a:ext cx="3733726" cy="2165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0275" y="2513525"/>
            <a:ext cx="3733725" cy="2408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1228400" y="-171450"/>
            <a:ext cx="6947700" cy="27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p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Działalność społeczna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Był członkiem Zrzeszenia Kaszubsko-Pomorskiego. 11 maja 2008 został wybrany na prezesa „Wspólnoty Polskiej w Warszawie, stowarzyszenia zajmującego się opieką nad Polonią, zwłaszcza w krajach postradzieckich. Zastąpił na tym stanowisku Andrzeja Stelmachowskiego. Pełniąc tę funkcję, w sierpniu 2009 wystosował list do kanclerz Angeli Merkel, w którym zaapelował o życzliwe potraktowanie postulatów wystosowanych przez polskie organizacje w Niemczech wobec rządu niemieckiego, dotyczących m.in. kwestii symetrycznej realizacji zobowiązań wynikających z polsko-niemieckiego traktatu o dobrym sąsiedztwie w zakresie wspierania kultury polskiej w Niemczech, zwrotu zagrabionej w 1940 własności polskich organizacji i moralnego zadośćuczynienia dla działaczy polskich organizacji w Niemczech, którzy trafili z tego powodu do obozów koncentracyjnych, jak też wyjaśnienia statusu prawnego Polaków w Niemczech (nieposiadających od 1940 statusu mniejszości narodowej. Kierowana przez niego Wspólnota Polska opracowała obywatelski projekt ustawy o repatriacji. Po jego śmierci koordynacją zbierania podpisów zajmował się jego syn Jakub.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idx="4294967295" type="title"/>
          </p:nvPr>
        </p:nvSpPr>
        <p:spPr>
          <a:xfrm>
            <a:off x="460950" y="14046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Zginął 10 kwietnia 2010 w katastrofie polskiego samolotu Tu-154M w Smoleńsku w drodze na obchody 70. rocznicy zbrodni katyńskiej. Został pochowany 21 kwietnia tego samego roku w kaplicy Matki Boskiej Ostrobramskiej, w bazylice mariackiej w Gdańsku, stając się drugą osobą (po prałacie Józefie Zator-Przytockim) pochowaną tam w okresie powojennym. Mszy świętej pogrzebowej przewodniczył abp Sławoj Leszek Głódź. W uroczystościach pogrzebowych udział wzięli przedstawiciele najwyższych władz państwowych, w tym premier Donald Tusk oraz marszałek Sejmu Bronisław Komorowski.</a:t>
            </a:r>
            <a:endParaRPr sz="1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1775" y="2452125"/>
            <a:ext cx="360045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9425" y="152400"/>
            <a:ext cx="7265147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/>
        </p:nvSpPr>
        <p:spPr>
          <a:xfrm>
            <a:off x="2826450" y="2171550"/>
            <a:ext cx="34911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>
                <a:solidFill>
                  <a:srgbClr val="FFFFFF"/>
                </a:solidFill>
              </a:rPr>
              <a:t>Dziękuję za uwagę.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