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59" r:id="rId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B3F1A-76E7-4BDE-B10F-CABFDE8F0A3E}" type="datetimeFigureOut">
              <a:rPr lang="pl-PL" smtClean="0"/>
              <a:t>2018-11-28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7340-91B5-4B4A-8854-F45881C782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1413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B3F1A-76E7-4BDE-B10F-CABFDE8F0A3E}" type="datetimeFigureOut">
              <a:rPr lang="pl-PL" smtClean="0"/>
              <a:t>2018-11-28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7340-91B5-4B4A-8854-F45881C782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5014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B3F1A-76E7-4BDE-B10F-CABFDE8F0A3E}" type="datetimeFigureOut">
              <a:rPr lang="pl-PL" smtClean="0"/>
              <a:t>2018-11-28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7340-91B5-4B4A-8854-F45881C782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8861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B3F1A-76E7-4BDE-B10F-CABFDE8F0A3E}" type="datetimeFigureOut">
              <a:rPr lang="pl-PL" smtClean="0"/>
              <a:t>2018-11-28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7340-91B5-4B4A-8854-F45881C782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5030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B3F1A-76E7-4BDE-B10F-CABFDE8F0A3E}" type="datetimeFigureOut">
              <a:rPr lang="pl-PL" smtClean="0"/>
              <a:t>2018-11-28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7340-91B5-4B4A-8854-F45881C782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6194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B3F1A-76E7-4BDE-B10F-CABFDE8F0A3E}" type="datetimeFigureOut">
              <a:rPr lang="pl-PL" smtClean="0"/>
              <a:t>2018-11-28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7340-91B5-4B4A-8854-F45881C782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555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B3F1A-76E7-4BDE-B10F-CABFDE8F0A3E}" type="datetimeFigureOut">
              <a:rPr lang="pl-PL" smtClean="0"/>
              <a:t>2018-11-28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7340-91B5-4B4A-8854-F45881C782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8262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B3F1A-76E7-4BDE-B10F-CABFDE8F0A3E}" type="datetimeFigureOut">
              <a:rPr lang="pl-PL" smtClean="0"/>
              <a:t>2018-11-28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7340-91B5-4B4A-8854-F45881C782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9875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B3F1A-76E7-4BDE-B10F-CABFDE8F0A3E}" type="datetimeFigureOut">
              <a:rPr lang="pl-PL" smtClean="0"/>
              <a:t>2018-11-28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7340-91B5-4B4A-8854-F45881C782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3537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B3F1A-76E7-4BDE-B10F-CABFDE8F0A3E}" type="datetimeFigureOut">
              <a:rPr lang="pl-PL" smtClean="0"/>
              <a:t>2018-11-28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7340-91B5-4B4A-8854-F45881C782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6440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B3F1A-76E7-4BDE-B10F-CABFDE8F0A3E}" type="datetimeFigureOut">
              <a:rPr lang="pl-PL" smtClean="0"/>
              <a:t>2018-11-28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7340-91B5-4B4A-8854-F45881C782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1585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5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B3F1A-76E7-4BDE-B10F-CABFDE8F0A3E}" type="datetimeFigureOut">
              <a:rPr lang="pl-PL" smtClean="0"/>
              <a:t>2018-11-28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A7340-91B5-4B4A-8854-F45881C782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4746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062664" cy="6120679"/>
          </a:xfrm>
        </p:spPr>
        <p:txBody>
          <a:bodyPr>
            <a:normAutofit/>
          </a:bodyPr>
          <a:lstStyle/>
          <a:p>
            <a:r>
              <a:rPr lang="pl-PL" sz="2600" dirty="0"/>
              <a:t>Dnia 23 listopada grupa Misiów gościła Panią Renę </a:t>
            </a:r>
            <a:r>
              <a:rPr lang="pl-PL" sz="2600" dirty="0" smtClean="0"/>
              <a:t/>
            </a:r>
            <a:br>
              <a:rPr lang="pl-PL" sz="2600" dirty="0" smtClean="0"/>
            </a:br>
            <a:r>
              <a:rPr lang="pl-PL" sz="2600" dirty="0" smtClean="0"/>
              <a:t>ze </a:t>
            </a:r>
            <a:r>
              <a:rPr lang="pl-PL" sz="2600" dirty="0"/>
              <a:t>swoimi </a:t>
            </a:r>
            <a:r>
              <a:rPr lang="pl-PL" sz="2600" dirty="0" smtClean="0"/>
              <a:t>pupilami</a:t>
            </a:r>
            <a:r>
              <a:rPr lang="pl-PL" sz="2600" dirty="0"/>
              <a:t> </a:t>
            </a:r>
            <a:r>
              <a:rPr lang="pl-PL" sz="2600" dirty="0" smtClean="0"/>
              <a:t>– legwanen zielonym</a:t>
            </a:r>
            <a:br>
              <a:rPr lang="pl-PL" sz="2600" dirty="0" smtClean="0"/>
            </a:br>
            <a:r>
              <a:rPr lang="pl-PL" sz="2600" dirty="0" smtClean="0"/>
              <a:t>o </a:t>
            </a:r>
            <a:r>
              <a:rPr lang="pl-PL" sz="2600" dirty="0"/>
              <a:t>imieniu Dexter i </a:t>
            </a:r>
            <a:r>
              <a:rPr lang="pl-PL" sz="2600" dirty="0" smtClean="0"/>
              <a:t>żółwiem </a:t>
            </a:r>
            <a:r>
              <a:rPr lang="pl-PL" sz="2600" dirty="0"/>
              <a:t>żabuti - </a:t>
            </a:r>
            <a:r>
              <a:rPr lang="pl-PL" sz="2600" dirty="0" smtClean="0"/>
              <a:t>Rakietą. </a:t>
            </a:r>
            <a:br>
              <a:rPr lang="pl-PL" sz="2600" dirty="0" smtClean="0"/>
            </a:br>
            <a:r>
              <a:rPr lang="pl-PL" sz="2600" dirty="0" smtClean="0"/>
              <a:t>Wychowankowie dowiedzieli się gdzie mieszkają zwierzątka, czym się żywią i skąd pochodzą.</a:t>
            </a:r>
            <a:r>
              <a:rPr lang="pl-PL" sz="2600" dirty="0"/>
              <a:t/>
            </a:r>
            <a:br>
              <a:rPr lang="pl-PL" sz="2600" dirty="0"/>
            </a:br>
            <a:r>
              <a:rPr lang="pl-PL" sz="2600" dirty="0"/>
              <a:t>Mimo, że Dexter wyglądał na pozór groźnie, okazała się niezwykle spokojnym </a:t>
            </a:r>
            <a:r>
              <a:rPr lang="pl-PL" sz="2600" dirty="0"/>
              <a:t> </a:t>
            </a:r>
            <a:r>
              <a:rPr lang="pl-PL" sz="2600" dirty="0" smtClean="0"/>
              <a:t>i </a:t>
            </a:r>
            <a:r>
              <a:rPr lang="pl-PL" sz="2600" dirty="0"/>
              <a:t>delikatnym stworzeniem. </a:t>
            </a:r>
            <a:br>
              <a:rPr lang="pl-PL" sz="2600" dirty="0"/>
            </a:br>
            <a:r>
              <a:rPr lang="pl-PL" sz="2600" dirty="0"/>
              <a:t>Kontakt z żywymi zwierzętami budzi wiele emocji, szczególnie jeśli są to gady. </a:t>
            </a:r>
            <a:br>
              <a:rPr lang="pl-PL" sz="2600" dirty="0"/>
            </a:br>
            <a:r>
              <a:rPr lang="pl-PL" sz="2600" dirty="0"/>
              <a:t>Dla niektórych jest to wielki przeżycie, dlatego lekcja  </a:t>
            </a:r>
            <a:r>
              <a:rPr lang="pl-PL" sz="2600" dirty="0" smtClean="0"/>
              <a:t/>
            </a:r>
            <a:br>
              <a:rPr lang="pl-PL" sz="2600" dirty="0" smtClean="0"/>
            </a:br>
            <a:r>
              <a:rPr lang="pl-PL" sz="2600" dirty="0" smtClean="0"/>
              <a:t>ta </a:t>
            </a:r>
            <a:r>
              <a:rPr lang="pl-PL" sz="2600" dirty="0"/>
              <a:t>na długo zapisze się w pamięci</a:t>
            </a:r>
            <a:r>
              <a:rPr lang="pl-PL" sz="2600" dirty="0" smtClean="0"/>
              <a:t>.</a:t>
            </a:r>
            <a:br>
              <a:rPr lang="pl-PL" sz="2600" dirty="0" smtClean="0"/>
            </a:br>
            <a:r>
              <a:rPr lang="pl-PL" sz="2600" dirty="0" smtClean="0"/>
              <a:t/>
            </a:r>
            <a:br>
              <a:rPr lang="pl-PL" sz="2600" dirty="0" smtClean="0"/>
            </a:br>
            <a:r>
              <a:rPr lang="pl-PL" sz="2600" dirty="0" smtClean="0"/>
              <a:t>Dziękujemy Mamie Stasia i Pani Renie za zorganizowanie </a:t>
            </a:r>
            <a:r>
              <a:rPr lang="pl-PL" sz="2600" smtClean="0"/>
              <a:t>super warsztatów </a:t>
            </a:r>
            <a:r>
              <a:rPr lang="pl-PL" sz="2600" smtClean="0">
                <a:sym typeface="Wingdings" pitchFamily="2" charset="2"/>
              </a:rPr>
              <a:t></a:t>
            </a:r>
            <a:r>
              <a:rPr lang="pl-PL" sz="2000" dirty="0"/>
              <a:t/>
            </a:r>
            <a:br>
              <a:rPr lang="pl-PL" sz="2000" dirty="0"/>
            </a:b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556652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lo\Desktop\misie\IMG_23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1468"/>
            <a:ext cx="5400332" cy="405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429000"/>
            <a:ext cx="4104456" cy="3078342"/>
          </a:xfrm>
        </p:spPr>
      </p:pic>
    </p:spTree>
    <p:extLst>
      <p:ext uri="{BB962C8B-B14F-4D97-AF65-F5344CB8AC3E}">
        <p14:creationId xmlns:p14="http://schemas.microsoft.com/office/powerpoint/2010/main" val="3784468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ytuł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6" name="Symbol zastępczy zawartości 1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17" name="Symbol zastępczy zawartości 1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703" y="1602119"/>
            <a:ext cx="3391593" cy="4522124"/>
          </a:xfrm>
        </p:spPr>
      </p:pic>
    </p:spTree>
    <p:extLst>
      <p:ext uri="{BB962C8B-B14F-4D97-AF65-F5344CB8AC3E}">
        <p14:creationId xmlns:p14="http://schemas.microsoft.com/office/powerpoint/2010/main" val="2668355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01008"/>
            <a:ext cx="4038600" cy="3028950"/>
          </a:xfrm>
        </p:spPr>
      </p:pic>
      <p:pic>
        <p:nvPicPr>
          <p:cNvPr id="5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0648"/>
            <a:ext cx="4038600" cy="3028950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4664"/>
            <a:ext cx="3240360" cy="5760640"/>
          </a:xfrm>
        </p:spPr>
      </p:pic>
    </p:spTree>
    <p:extLst>
      <p:ext uri="{BB962C8B-B14F-4D97-AF65-F5344CB8AC3E}">
        <p14:creationId xmlns:p14="http://schemas.microsoft.com/office/powerpoint/2010/main" val="505641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lo\Desktop\misie\IMG_24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10" y="188640"/>
            <a:ext cx="3579862" cy="477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ymbol zastępczy zawartości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314" y="260648"/>
            <a:ext cx="3394472" cy="4525963"/>
          </a:xfrm>
        </p:spPr>
      </p:pic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57301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2980189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289118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8</Words>
  <Application>Microsoft Office PowerPoint</Application>
  <PresentationFormat>Pokaz na ekranie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Motyw pakietu Office</vt:lpstr>
      <vt:lpstr>Dnia 23 listopada grupa Misiów gościła Panią Renę  ze swoimi pupilami – legwanen zielonym o imieniu Dexter i żółwiem żabuti - Rakietą.  Wychowankowie dowiedzieli się gdzie mieszkają zwierzątka, czym się żywią i skąd pochodzą. Mimo, że Dexter wyglądał na pozór groźnie, okazała się niezwykle spokojnym  i delikatnym stworzeniem.  Kontakt z żywymi zwierzętami budzi wiele emocji, szczególnie jeśli są to gady.  Dla niektórych jest to wielki przeżycie, dlatego lekcja   ta na długo zapisze się w pamięci.  Dziękujemy Mamie Stasia i Pani Renie za zorganizowanie super warsztatów 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Milo</dc:creator>
  <cp:lastModifiedBy>Milo</cp:lastModifiedBy>
  <cp:revision>5</cp:revision>
  <dcterms:created xsi:type="dcterms:W3CDTF">2018-11-25T18:35:41Z</dcterms:created>
  <dcterms:modified xsi:type="dcterms:W3CDTF">2018-11-28T12:28:08Z</dcterms:modified>
</cp:coreProperties>
</file>