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9" r:id="rId2"/>
    <p:sldId id="306" r:id="rId3"/>
    <p:sldId id="313" r:id="rId4"/>
    <p:sldId id="327" r:id="rId5"/>
    <p:sldId id="261" r:id="rId6"/>
    <p:sldId id="318" r:id="rId7"/>
    <p:sldId id="312" r:id="rId8"/>
    <p:sldId id="315" r:id="rId9"/>
    <p:sldId id="319" r:id="rId10"/>
    <p:sldId id="320" r:id="rId11"/>
    <p:sldId id="309" r:id="rId12"/>
    <p:sldId id="321" r:id="rId13"/>
    <p:sldId id="322" r:id="rId14"/>
    <p:sldId id="323" r:id="rId15"/>
    <p:sldId id="324" r:id="rId16"/>
    <p:sldId id="325" r:id="rId17"/>
    <p:sldId id="326" r:id="rId18"/>
    <p:sldId id="314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502-9142-458B-82E3-AE12C16E2E0E}" type="datetimeFigureOut">
              <a:rPr lang="pl-PL" smtClean="0"/>
              <a:t>28.08.2019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BF6E-8667-4FB8-B67E-E940EB8D3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232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502-9142-458B-82E3-AE12C16E2E0E}" type="datetimeFigureOut">
              <a:rPr lang="pl-PL" smtClean="0"/>
              <a:t>28.08.2019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BF6E-8667-4FB8-B67E-E940EB8D3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414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502-9142-458B-82E3-AE12C16E2E0E}" type="datetimeFigureOut">
              <a:rPr lang="pl-PL" smtClean="0"/>
              <a:t>28.08.2019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BF6E-8667-4FB8-B67E-E940EB8D3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04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502-9142-458B-82E3-AE12C16E2E0E}" type="datetimeFigureOut">
              <a:rPr lang="pl-PL" smtClean="0"/>
              <a:t>28.08.2019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BF6E-8667-4FB8-B67E-E940EB8D3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058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502-9142-458B-82E3-AE12C16E2E0E}" type="datetimeFigureOut">
              <a:rPr lang="pl-PL" smtClean="0"/>
              <a:t>28.08.2019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BF6E-8667-4FB8-B67E-E940EB8D3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10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502-9142-458B-82E3-AE12C16E2E0E}" type="datetimeFigureOut">
              <a:rPr lang="pl-PL" smtClean="0"/>
              <a:t>28.08.2019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BF6E-8667-4FB8-B67E-E940EB8D3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903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502-9142-458B-82E3-AE12C16E2E0E}" type="datetimeFigureOut">
              <a:rPr lang="pl-PL" smtClean="0"/>
              <a:t>28.08.2019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BF6E-8667-4FB8-B67E-E940EB8D37B7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3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502-9142-458B-82E3-AE12C16E2E0E}" type="datetimeFigureOut">
              <a:rPr lang="pl-PL" smtClean="0"/>
              <a:t>28.08.2019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BF6E-8667-4FB8-B67E-E940EB8D37B7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7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502-9142-458B-82E3-AE12C16E2E0E}" type="datetimeFigureOut">
              <a:rPr lang="pl-PL" smtClean="0"/>
              <a:t>28.08.2019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BF6E-8667-4FB8-B67E-E940EB8D3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317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502-9142-458B-82E3-AE12C16E2E0E}" type="datetimeFigureOut">
              <a:rPr lang="pl-PL" smtClean="0"/>
              <a:t>28.08.2019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BF6E-8667-4FB8-B67E-E940EB8D3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83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9B502-9142-458B-82E3-AE12C16E2E0E}" type="datetimeFigureOut">
              <a:rPr lang="pl-PL" smtClean="0"/>
              <a:t>28.08.2019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3BF6E-8667-4FB8-B67E-E940EB8D3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668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D29B502-9142-458B-82E3-AE12C16E2E0E}" type="datetimeFigureOut">
              <a:rPr lang="pl-PL" smtClean="0"/>
              <a:t>28.08.2019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3BF6E-8667-4FB8-B67E-E940EB8D37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3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pl-PL" sz="5000" b="1" dirty="0">
                <a:latin typeface="Arial Narrow" panose="020B0606020202030204" pitchFamily="34" charset="0"/>
              </a:rPr>
            </a:br>
            <a:r>
              <a:rPr lang="pl-PL" sz="5000" b="1" dirty="0">
                <a:latin typeface="Arial Narrow" panose="020B0606020202030204" pitchFamily="34" charset="0"/>
              </a:rPr>
              <a:t>The role of </a:t>
            </a:r>
            <a:r>
              <a:rPr lang="pl-PL" sz="5000" b="1" dirty="0" err="1">
                <a:latin typeface="Arial Narrow" panose="020B0606020202030204" pitchFamily="34" charset="0"/>
              </a:rPr>
              <a:t>technology</a:t>
            </a:r>
            <a:r>
              <a:rPr lang="pl-PL" sz="5000" b="1" dirty="0">
                <a:latin typeface="Arial Narrow" panose="020B0606020202030204" pitchFamily="34" charset="0"/>
              </a:rPr>
              <a:t> in </a:t>
            </a:r>
            <a:r>
              <a:rPr lang="pl-PL" sz="5000" b="1" dirty="0" err="1">
                <a:latin typeface="Arial Narrow" panose="020B0606020202030204" pitchFamily="34" charset="0"/>
              </a:rPr>
              <a:t>young</a:t>
            </a:r>
            <a:r>
              <a:rPr lang="pl-PL" sz="5000" b="1" dirty="0">
                <a:latin typeface="Arial Narrow" panose="020B0606020202030204" pitchFamily="34" charset="0"/>
              </a:rPr>
              <a:t> </a:t>
            </a:r>
            <a:r>
              <a:rPr lang="pl-PL" sz="5000" b="1" dirty="0" err="1">
                <a:latin typeface="Arial Narrow" panose="020B0606020202030204" pitchFamily="34" charset="0"/>
              </a:rPr>
              <a:t>people’s</a:t>
            </a:r>
            <a:r>
              <a:rPr lang="pl-PL" sz="5000" b="1" dirty="0">
                <a:latin typeface="Arial Narrow" panose="020B0606020202030204" pitchFamily="34" charset="0"/>
              </a:rPr>
              <a:t> </a:t>
            </a:r>
            <a:r>
              <a:rPr lang="pl-PL" sz="5000" b="1" dirty="0" err="1">
                <a:latin typeface="Arial Narrow" panose="020B0606020202030204" pitchFamily="34" charset="0"/>
              </a:rPr>
              <a:t>lives</a:t>
            </a:r>
            <a:endParaRPr lang="pl-PL" sz="5000" b="1" dirty="0">
              <a:latin typeface="Arial Narrow" panose="020B0606020202030204" pitchFamily="34" charset="0"/>
            </a:endParaRPr>
          </a:p>
        </p:txBody>
      </p:sp>
      <p:pic>
        <p:nvPicPr>
          <p:cNvPr id="5" name="Symbol zastępczy zawartości 4" descr="Obraz zawierający osoba, wewnątrz, odzież, stół&#10;&#10;Opis wygenerowany automatycznie">
            <a:extLst>
              <a:ext uri="{FF2B5EF4-FFF2-40B4-BE49-F238E27FC236}">
                <a16:creationId xmlns:a16="http://schemas.microsoft.com/office/drawing/2014/main" id="{2E71366D-FB76-41E0-939A-929BCD4FE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03" y="2202902"/>
            <a:ext cx="7137647" cy="4030502"/>
          </a:xfrm>
        </p:spPr>
      </p:pic>
    </p:spTree>
    <p:extLst>
      <p:ext uri="{BB962C8B-B14F-4D97-AF65-F5344CB8AC3E}">
        <p14:creationId xmlns:p14="http://schemas.microsoft.com/office/powerpoint/2010/main" val="111508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AA2D10-81F2-45E5-AA63-ADD571271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514906"/>
            <a:ext cx="10515600" cy="5939160"/>
          </a:xfrm>
        </p:spPr>
        <p:txBody>
          <a:bodyPr/>
          <a:lstStyle/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sz="3600" b="1" dirty="0"/>
          </a:p>
          <a:p>
            <a:pPr marL="0" indent="0" algn="ctr">
              <a:buNone/>
            </a:pPr>
            <a:r>
              <a:rPr lang="pl-PL" sz="3600" b="1" dirty="0"/>
              <a:t>Geocaching / </a:t>
            </a:r>
            <a:r>
              <a:rPr lang="pl-PL" sz="3600" b="1" dirty="0" err="1"/>
              <a:t>Treasure-hunting</a:t>
            </a:r>
            <a:r>
              <a:rPr lang="pl-PL" sz="3600" b="1" dirty="0"/>
              <a:t> – </a:t>
            </a:r>
          </a:p>
          <a:p>
            <a:pPr marL="0" indent="0" algn="ctr">
              <a:buNone/>
            </a:pPr>
            <a:endParaRPr lang="pl-PL" sz="3600" b="1" dirty="0"/>
          </a:p>
          <a:p>
            <a:pPr marL="0" indent="0" algn="ctr">
              <a:buNone/>
            </a:pPr>
            <a:r>
              <a:rPr lang="pl-PL" sz="3600" b="1" dirty="0" err="1"/>
              <a:t>Apps</a:t>
            </a:r>
            <a:r>
              <a:rPr lang="pl-PL" sz="3600" b="1" dirty="0"/>
              <a:t> </a:t>
            </a:r>
            <a:r>
              <a:rPr lang="pl-PL" sz="3600" b="1" dirty="0" err="1"/>
              <a:t>that</a:t>
            </a:r>
            <a:r>
              <a:rPr lang="pl-PL" sz="3600" b="1" dirty="0"/>
              <a:t> </a:t>
            </a:r>
            <a:r>
              <a:rPr lang="pl-PL" sz="3600" b="1" dirty="0" err="1"/>
              <a:t>encourage</a:t>
            </a:r>
            <a:r>
              <a:rPr lang="pl-PL" sz="3600" b="1" dirty="0"/>
              <a:t> </a:t>
            </a:r>
            <a:r>
              <a:rPr lang="pl-PL" sz="3600" b="1" dirty="0" err="1"/>
              <a:t>users</a:t>
            </a:r>
            <a:r>
              <a:rPr lang="pl-PL" sz="3600" b="1" dirty="0"/>
              <a:t> to </a:t>
            </a:r>
            <a:r>
              <a:rPr lang="pl-PL" sz="3600" b="1" dirty="0" err="1"/>
              <a:t>explore</a:t>
            </a:r>
            <a:r>
              <a:rPr lang="pl-PL" sz="3600" b="1" dirty="0"/>
              <a:t> </a:t>
            </a:r>
          </a:p>
          <a:p>
            <a:pPr marL="0" indent="0" algn="ctr">
              <a:buNone/>
            </a:pPr>
            <a:endParaRPr lang="pl-PL" sz="3600" b="1" dirty="0"/>
          </a:p>
          <a:p>
            <a:pPr marL="0" indent="0" algn="ctr">
              <a:buNone/>
            </a:pPr>
            <a:r>
              <a:rPr lang="pl-PL" sz="3600" b="1" dirty="0" err="1"/>
              <a:t>their</a:t>
            </a:r>
            <a:r>
              <a:rPr lang="pl-PL" sz="3600" b="1" dirty="0"/>
              <a:t> </a:t>
            </a:r>
            <a:r>
              <a:rPr lang="pl-PL" sz="3600" b="1" dirty="0" err="1"/>
              <a:t>local</a:t>
            </a:r>
            <a:r>
              <a:rPr lang="pl-PL" sz="3600" b="1" dirty="0"/>
              <a:t> </a:t>
            </a:r>
            <a:r>
              <a:rPr lang="pl-PL" sz="3600" b="1" dirty="0" err="1"/>
              <a:t>area</a:t>
            </a:r>
            <a:r>
              <a:rPr lang="pl-PL" sz="3600" b="1" dirty="0"/>
              <a:t>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338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waw1-1.xx.fbcdn.net/v/t1.15752-9/35144947_1901959923156921_4360441065950412800_n.jpg?_nc_cat=0&amp;oh=dd2c014f598e5fa2364c069fcff7983d&amp;oe=5BB4B53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b="1909"/>
          <a:stretch/>
        </p:blipFill>
        <p:spPr bwMode="auto">
          <a:xfrm>
            <a:off x="3000652" y="774356"/>
            <a:ext cx="6168062" cy="55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3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5127" y="275207"/>
            <a:ext cx="11077584" cy="6302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2400" b="1" dirty="0"/>
              <a:t>     Applications </a:t>
            </a:r>
            <a:r>
              <a:rPr lang="pl-PL" sz="2400" b="1" dirty="0" err="1"/>
              <a:t>that</a:t>
            </a:r>
            <a:r>
              <a:rPr lang="pl-PL" sz="2400" b="1" dirty="0"/>
              <a:t> </a:t>
            </a:r>
            <a:r>
              <a:rPr lang="pl-PL" sz="2400" b="1" dirty="0" err="1"/>
              <a:t>turn</a:t>
            </a:r>
            <a:r>
              <a:rPr lang="pl-PL" sz="2400" b="1" dirty="0"/>
              <a:t> </a:t>
            </a:r>
            <a:r>
              <a:rPr lang="pl-PL" sz="2400" b="1" dirty="0" err="1"/>
              <a:t>walking</a:t>
            </a:r>
            <a:r>
              <a:rPr lang="pl-PL" sz="2400" b="1" dirty="0"/>
              <a:t> in </a:t>
            </a:r>
            <a:r>
              <a:rPr lang="pl-PL" sz="2400" b="1" dirty="0" err="1"/>
              <a:t>your</a:t>
            </a:r>
            <a:r>
              <a:rPr lang="pl-PL" sz="2400" b="1" dirty="0"/>
              <a:t> </a:t>
            </a:r>
            <a:r>
              <a:rPr lang="pl-PL" sz="2400" b="1" dirty="0" err="1"/>
              <a:t>neighbourhood</a:t>
            </a:r>
            <a:r>
              <a:rPr lang="pl-PL" sz="2400" b="1" dirty="0"/>
              <a:t> </a:t>
            </a:r>
            <a:r>
              <a:rPr lang="pl-PL" sz="2400" b="1" dirty="0" err="1"/>
              <a:t>into</a:t>
            </a:r>
            <a:r>
              <a:rPr lang="pl-PL" sz="2400" b="1" dirty="0"/>
              <a:t> </a:t>
            </a:r>
            <a:r>
              <a:rPr lang="pl-PL" sz="2400" b="1" dirty="0" err="1"/>
              <a:t>exciting</a:t>
            </a:r>
            <a:r>
              <a:rPr lang="pl-PL" sz="2400" b="1" dirty="0"/>
              <a:t> </a:t>
            </a:r>
            <a:r>
              <a:rPr lang="pl-PL" sz="2400" b="1" dirty="0" err="1"/>
              <a:t>adventure</a:t>
            </a:r>
            <a:r>
              <a:rPr lang="pl-PL" sz="2400" b="1" dirty="0"/>
              <a:t>, </a:t>
            </a:r>
          </a:p>
          <a:p>
            <a:pPr marL="0" indent="0" algn="ctr">
              <a:buNone/>
            </a:pPr>
            <a:r>
              <a:rPr lang="pl-PL" sz="2400" b="1" dirty="0"/>
              <a:t>for </a:t>
            </a:r>
            <a:r>
              <a:rPr lang="pl-PL" sz="2400" b="1" dirty="0" err="1"/>
              <a:t>example</a:t>
            </a:r>
            <a:r>
              <a:rPr lang="pl-PL" sz="2400" b="1" dirty="0"/>
              <a:t>: </a:t>
            </a:r>
          </a:p>
          <a:p>
            <a:pPr marL="0" indent="0">
              <a:buNone/>
            </a:pPr>
            <a:endParaRPr lang="pl-PL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b="1" dirty="0"/>
              <a:t>Pokémon </a:t>
            </a:r>
            <a:r>
              <a:rPr lang="pl-PL" sz="1600" b="1" dirty="0"/>
              <a:t>GO!</a:t>
            </a:r>
            <a:r>
              <a:rPr lang="pl-PL" sz="1600" b="1" dirty="0">
                <a:solidFill>
                  <a:srgbClr val="333333"/>
                </a:solidFill>
              </a:rPr>
              <a:t> – </a:t>
            </a:r>
            <a:r>
              <a:rPr lang="pl-PL" sz="1600" b="1" dirty="0" err="1">
                <a:solidFill>
                  <a:srgbClr val="333333"/>
                </a:solidFill>
              </a:rPr>
              <a:t>This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extremely</a:t>
            </a:r>
            <a:r>
              <a:rPr lang="pl-PL" sz="1600" b="1" dirty="0">
                <a:solidFill>
                  <a:srgbClr val="333333"/>
                </a:solidFill>
              </a:rPr>
              <a:t> popular </a:t>
            </a:r>
            <a:r>
              <a:rPr lang="pl-PL" sz="1600" b="1" dirty="0" err="1">
                <a:solidFill>
                  <a:srgbClr val="333333"/>
                </a:solidFill>
              </a:rPr>
              <a:t>app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turns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walking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around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your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area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into</a:t>
            </a:r>
            <a:r>
              <a:rPr lang="pl-PL" sz="1600" b="1" dirty="0">
                <a:solidFill>
                  <a:srgbClr val="333333"/>
                </a:solidFill>
              </a:rPr>
              <a:t> a </a:t>
            </a:r>
            <a:r>
              <a:rPr lang="pl-PL" sz="1600" b="1" dirty="0" err="1">
                <a:solidFill>
                  <a:srgbClr val="333333"/>
                </a:solidFill>
              </a:rPr>
              <a:t>fun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competition</a:t>
            </a:r>
            <a:r>
              <a:rPr lang="pl-PL" sz="1600" b="1" dirty="0">
                <a:solidFill>
                  <a:srgbClr val="333333"/>
                </a:solidFill>
              </a:rPr>
              <a:t> and </a:t>
            </a:r>
            <a:r>
              <a:rPr lang="pl-PL" sz="1600" b="1" dirty="0" err="1">
                <a:solidFill>
                  <a:srgbClr val="333333"/>
                </a:solidFill>
              </a:rPr>
              <a:t>treasure</a:t>
            </a:r>
            <a:endParaRPr lang="pl-PL" sz="1600" b="1" dirty="0">
              <a:solidFill>
                <a:srgbClr val="333333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solidFill>
                  <a:srgbClr val="333333"/>
                </a:solidFill>
              </a:rPr>
              <a:t>       </a:t>
            </a:r>
            <a:r>
              <a:rPr lang="pl-PL" sz="1600" b="1" dirty="0" err="1">
                <a:solidFill>
                  <a:srgbClr val="333333"/>
                </a:solidFill>
              </a:rPr>
              <a:t>hunt</a:t>
            </a:r>
            <a:r>
              <a:rPr lang="pl-PL" sz="1600" b="1" dirty="0">
                <a:solidFill>
                  <a:srgbClr val="333333"/>
                </a:solidFill>
              </a:rPr>
              <a:t>, </a:t>
            </a:r>
            <a:r>
              <a:rPr lang="pl-PL" sz="1600" b="1" dirty="0" err="1">
                <a:solidFill>
                  <a:srgbClr val="333333"/>
                </a:solidFill>
              </a:rPr>
              <a:t>where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users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can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collect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rewards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or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battle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other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users</a:t>
            </a:r>
            <a:r>
              <a:rPr lang="pl-PL" sz="1600" b="1" dirty="0">
                <a:solidFill>
                  <a:srgbClr val="333333"/>
                </a:solidFill>
              </a:rPr>
              <a:t>;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>
              <a:solidFill>
                <a:srgbClr val="333333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/>
              <a:t>Geocaching – </a:t>
            </a:r>
            <a:r>
              <a:rPr lang="pl-PL" sz="1600" b="1" dirty="0" err="1"/>
              <a:t>this</a:t>
            </a:r>
            <a:r>
              <a:rPr lang="pl-PL" sz="1600" b="1" dirty="0"/>
              <a:t> </a:t>
            </a:r>
            <a:r>
              <a:rPr lang="pl-PL" sz="1600" b="1" dirty="0" err="1"/>
              <a:t>app</a:t>
            </a:r>
            <a:r>
              <a:rPr lang="pl-PL" sz="1600" b="1" dirty="0"/>
              <a:t> </a:t>
            </a:r>
            <a:r>
              <a:rPr lang="pl-PL" sz="1600" b="1" dirty="0" err="1"/>
              <a:t>allows</a:t>
            </a:r>
            <a:r>
              <a:rPr lang="pl-PL" sz="1600" b="1" dirty="0"/>
              <a:t> </a:t>
            </a:r>
            <a:r>
              <a:rPr lang="pl-PL" sz="1600" b="1" dirty="0" err="1"/>
              <a:t>its</a:t>
            </a:r>
            <a:r>
              <a:rPr lang="pl-PL" sz="1600" b="1" dirty="0"/>
              <a:t> </a:t>
            </a:r>
            <a:r>
              <a:rPr lang="pl-PL" sz="1600" b="1" dirty="0" err="1"/>
              <a:t>users</a:t>
            </a:r>
            <a:r>
              <a:rPr lang="pl-PL" sz="1600" b="1" dirty="0"/>
              <a:t> to </a:t>
            </a:r>
            <a:r>
              <a:rPr lang="pl-PL" sz="1600" b="1" dirty="0" err="1"/>
              <a:t>search</a:t>
            </a:r>
            <a:r>
              <a:rPr lang="pl-PL" sz="1600" b="1" dirty="0"/>
              <a:t> for real-life </a:t>
            </a:r>
            <a:r>
              <a:rPr lang="pl-PL" sz="1600" b="1" dirty="0" err="1"/>
              <a:t>hidden</a:t>
            </a:r>
            <a:r>
              <a:rPr lang="pl-PL" sz="1600" b="1" dirty="0"/>
              <a:t> „</a:t>
            </a:r>
            <a:r>
              <a:rPr lang="pl-PL" sz="1600" b="1" dirty="0" err="1"/>
              <a:t>treasure</a:t>
            </a:r>
            <a:r>
              <a:rPr lang="pl-PL" sz="1600" b="1" dirty="0"/>
              <a:t> </a:t>
            </a:r>
            <a:r>
              <a:rPr lang="pl-PL" sz="1600" b="1" dirty="0" err="1"/>
              <a:t>boxes</a:t>
            </a:r>
            <a:r>
              <a:rPr lang="pl-PL" sz="1600" b="1" dirty="0"/>
              <a:t>” in </a:t>
            </a:r>
            <a:r>
              <a:rPr lang="pl-PL" sz="1600" b="1" dirty="0" err="1"/>
              <a:t>their</a:t>
            </a:r>
            <a:r>
              <a:rPr lang="pl-PL" sz="1600" b="1" dirty="0"/>
              <a:t> </a:t>
            </a:r>
            <a:r>
              <a:rPr lang="pl-PL" sz="1600" b="1" dirty="0" err="1"/>
              <a:t>area</a:t>
            </a:r>
            <a:r>
              <a:rPr lang="pl-PL" sz="1600" b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sz="1600" b="1" dirty="0" err="1">
                <a:cs typeface="Arial" panose="020B0604020202020204" pitchFamily="34" charset="0"/>
              </a:rPr>
              <a:t>Ingress</a:t>
            </a:r>
            <a:r>
              <a:rPr lang="pl-PL" sz="1600" b="1" dirty="0">
                <a:cs typeface="Arial" panose="020B0604020202020204" pitchFamily="34" charset="0"/>
              </a:rPr>
              <a:t> – </a:t>
            </a:r>
            <a:r>
              <a:rPr lang="pl-PL" sz="1600" b="1" dirty="0" err="1">
                <a:cs typeface="Arial" panose="020B0604020202020204" pitchFamily="34" charset="0"/>
              </a:rPr>
              <a:t>another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app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that</a:t>
            </a:r>
            <a:r>
              <a:rPr lang="pl-PL" sz="1600" b="1" dirty="0">
                <a:cs typeface="Arial" panose="020B0604020202020204" pitchFamily="34" charset="0"/>
              </a:rPr>
              <a:t> „</a:t>
            </a:r>
            <a:r>
              <a:rPr lang="pl-PL" sz="1600" b="1" dirty="0" err="1">
                <a:cs typeface="Arial" panose="020B0604020202020204" pitchFamily="34" charset="0"/>
              </a:rPr>
              <a:t>gamifies</a:t>
            </a:r>
            <a:r>
              <a:rPr lang="pl-PL" sz="1600" b="1" dirty="0">
                <a:cs typeface="Arial" panose="020B0604020202020204" pitchFamily="34" charset="0"/>
              </a:rPr>
              <a:t>” </a:t>
            </a:r>
            <a:r>
              <a:rPr lang="pl-PL" sz="1600" b="1" dirty="0" err="1">
                <a:cs typeface="Arial" panose="020B0604020202020204" pitchFamily="34" charset="0"/>
              </a:rPr>
              <a:t>walking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around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your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area</a:t>
            </a:r>
            <a:r>
              <a:rPr lang="pl-PL" sz="1600" b="1" dirty="0">
                <a:cs typeface="Arial" panose="020B0604020202020204" pitchFamily="34" charset="0"/>
              </a:rPr>
              <a:t> by </a:t>
            </a:r>
            <a:r>
              <a:rPr lang="pl-PL" sz="1600" b="1" dirty="0" err="1">
                <a:cs typeface="Arial" panose="020B0604020202020204" pitchFamily="34" charset="0"/>
              </a:rPr>
              <a:t>turning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it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into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adventure</a:t>
            </a:r>
            <a:r>
              <a:rPr lang="pl-PL" sz="1600" b="1" dirty="0">
                <a:cs typeface="Arial" panose="020B0604020202020204" pitchFamily="34" charset="0"/>
              </a:rPr>
              <a:t>, </a:t>
            </a:r>
            <a:r>
              <a:rPr lang="pl-PL" sz="1600" b="1" dirty="0" err="1">
                <a:cs typeface="Arial" panose="020B0604020202020204" pitchFamily="34" charset="0"/>
              </a:rPr>
              <a:t>where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users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search</a:t>
            </a:r>
            <a:endParaRPr lang="pl-PL" sz="1600" b="1" dirty="0"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       for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sources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of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mysterious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energy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collect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objects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, go on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missions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, and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can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cooperate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with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others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within</a:t>
            </a:r>
            <a:endParaRPr lang="pl-PL" sz="1600" b="1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       the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world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of the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app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1CCFB6B-ADD0-494C-A8F8-C6927AA1E5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0" t="6582" r="71690" b="6849"/>
          <a:stretch/>
        </p:blipFill>
        <p:spPr>
          <a:xfrm>
            <a:off x="10886956" y="1762582"/>
            <a:ext cx="1025605" cy="103041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79B0B30-E0FE-4E2A-A550-4E13803BD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6" t="6233" r="72404" b="13717"/>
          <a:stretch/>
        </p:blipFill>
        <p:spPr>
          <a:xfrm>
            <a:off x="10892962" y="3392995"/>
            <a:ext cx="1035755" cy="103041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DF7478A-5E0E-44F8-B3CF-76026EF2D1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05" t="10776" r="68388"/>
          <a:stretch/>
        </p:blipFill>
        <p:spPr>
          <a:xfrm>
            <a:off x="10886956" y="4920826"/>
            <a:ext cx="1078950" cy="114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8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25405D-C779-4DBC-82E8-2144414A8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342900"/>
            <a:ext cx="10515600" cy="6203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err="1">
                <a:latin typeface="Arial Narrow" panose="020B0606020202030204" pitchFamily="34" charset="0"/>
              </a:rPr>
              <a:t>Our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options</a:t>
            </a:r>
            <a:r>
              <a:rPr lang="pl-PL" b="1" dirty="0">
                <a:latin typeface="Arial Narrow" panose="020B0606020202030204" pitchFamily="34" charset="0"/>
              </a:rPr>
              <a:t> to </a:t>
            </a:r>
            <a:r>
              <a:rPr lang="pl-PL" b="1" dirty="0" err="1">
                <a:latin typeface="Arial Narrow" panose="020B0606020202030204" pitchFamily="34" charset="0"/>
              </a:rPr>
              <a:t>encourage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students</a:t>
            </a:r>
            <a:r>
              <a:rPr lang="pl-PL" b="1" dirty="0">
                <a:latin typeface="Arial Narrow" panose="020B0606020202030204" pitchFamily="34" charset="0"/>
              </a:rPr>
              <a:t> to </a:t>
            </a:r>
            <a:r>
              <a:rPr lang="pl-PL" b="1" dirty="0" err="1">
                <a:latin typeface="Arial Narrow" panose="020B0606020202030204" pitchFamily="34" charset="0"/>
              </a:rPr>
              <a:t>become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more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physically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active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through</a:t>
            </a:r>
            <a:r>
              <a:rPr lang="pl-PL" b="1" dirty="0">
                <a:latin typeface="Arial Narrow" panose="020B0606020202030204" pitchFamily="34" charset="0"/>
              </a:rPr>
              <a:t> modern </a:t>
            </a:r>
            <a:r>
              <a:rPr lang="pl-PL" b="1" dirty="0" err="1">
                <a:latin typeface="Arial Narrow" panose="020B0606020202030204" pitchFamily="34" charset="0"/>
              </a:rPr>
              <a:t>technology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are</a:t>
            </a:r>
            <a:r>
              <a:rPr lang="pl-PL" b="1" dirty="0">
                <a:latin typeface="Arial Narrow" panose="020B0606020202030204" pitchFamily="34" charset="0"/>
              </a:rPr>
              <a:t> not </a:t>
            </a:r>
            <a:r>
              <a:rPr lang="pl-PL" b="1" dirty="0" err="1">
                <a:latin typeface="Arial Narrow" panose="020B0606020202030204" pitchFamily="34" charset="0"/>
              </a:rPr>
              <a:t>limited</a:t>
            </a:r>
            <a:r>
              <a:rPr lang="pl-PL" b="1" dirty="0">
                <a:latin typeface="Arial Narrow" panose="020B0606020202030204" pitchFamily="34" charset="0"/>
              </a:rPr>
              <a:t> to </a:t>
            </a:r>
            <a:r>
              <a:rPr lang="pl-PL" b="1" dirty="0" err="1">
                <a:latin typeface="Arial Narrow" panose="020B0606020202030204" pitchFamily="34" charset="0"/>
              </a:rPr>
              <a:t>smartphones</a:t>
            </a:r>
            <a:r>
              <a:rPr lang="pl-PL" b="1" dirty="0">
                <a:latin typeface="Arial Narrow" panose="020B0606020202030204" pitchFamily="34" charset="0"/>
              </a:rPr>
              <a:t> and mobile </a:t>
            </a:r>
            <a:r>
              <a:rPr lang="pl-PL" b="1" dirty="0" err="1">
                <a:latin typeface="Arial Narrow" panose="020B0606020202030204" pitchFamily="34" charset="0"/>
              </a:rPr>
              <a:t>apps</a:t>
            </a:r>
            <a:r>
              <a:rPr lang="pl-PL" b="1" dirty="0">
                <a:latin typeface="Arial Narrow" panose="020B0606020202030204" pitchFamily="34" charset="0"/>
              </a:rPr>
              <a:t>. </a:t>
            </a:r>
          </a:p>
          <a:p>
            <a:pPr marL="0" indent="0" algn="ctr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Young </a:t>
            </a:r>
            <a:r>
              <a:rPr lang="pl-PL" b="1" dirty="0" err="1">
                <a:latin typeface="Arial Narrow" panose="020B0606020202030204" pitchFamily="34" charset="0"/>
              </a:rPr>
              <a:t>people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can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find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sources</a:t>
            </a:r>
            <a:r>
              <a:rPr lang="pl-PL" b="1" dirty="0">
                <a:latin typeface="Arial Narrow" panose="020B0606020202030204" pitchFamily="34" charset="0"/>
              </a:rPr>
              <a:t> of </a:t>
            </a:r>
            <a:r>
              <a:rPr lang="pl-PL" b="1" dirty="0" err="1">
                <a:latin typeface="Arial Narrow" panose="020B0606020202030204" pitchFamily="34" charset="0"/>
              </a:rPr>
              <a:t>inspiration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also</a:t>
            </a:r>
            <a:r>
              <a:rPr lang="pl-PL" b="1" dirty="0">
                <a:latin typeface="Arial Narrow" panose="020B0606020202030204" pitchFamily="34" charset="0"/>
              </a:rPr>
              <a:t> on YouTube, </a:t>
            </a:r>
            <a:r>
              <a:rPr lang="pl-PL" b="1" dirty="0" err="1">
                <a:latin typeface="Arial Narrow" panose="020B0606020202030204" pitchFamily="34" charset="0"/>
              </a:rPr>
              <a:t>where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many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channels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offer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instructional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videos</a:t>
            </a:r>
            <a:r>
              <a:rPr lang="pl-PL" b="1" dirty="0">
                <a:latin typeface="Arial Narrow" panose="020B0606020202030204" pitchFamily="34" charset="0"/>
              </a:rPr>
              <a:t> and </a:t>
            </a:r>
            <a:r>
              <a:rPr lang="pl-PL" b="1" dirty="0" err="1">
                <a:latin typeface="Arial Narrow" panose="020B0606020202030204" pitchFamily="34" charset="0"/>
              </a:rPr>
              <a:t>workouts</a:t>
            </a:r>
            <a:r>
              <a:rPr lang="pl-PL" b="1" dirty="0">
                <a:latin typeface="Arial Narrow" panose="020B0606020202030204" pitchFamily="34" charset="0"/>
              </a:rPr>
              <a:t>, for </a:t>
            </a:r>
            <a:r>
              <a:rPr lang="pl-PL" b="1" dirty="0" err="1">
                <a:latin typeface="Arial Narrow" panose="020B0606020202030204" pitchFamily="34" charset="0"/>
              </a:rPr>
              <a:t>example</a:t>
            </a:r>
            <a:r>
              <a:rPr lang="pl-PL" b="1" dirty="0">
                <a:latin typeface="Arial Narrow" panose="020B0606020202030204" pitchFamily="34" charset="0"/>
              </a:rPr>
              <a:t>:</a:t>
            </a:r>
          </a:p>
          <a:p>
            <a:pPr marL="0" indent="0" algn="just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r>
              <a:rPr lang="pl-PL" b="1" u="sng" dirty="0"/>
              <a:t>The Fitness Marshall</a:t>
            </a:r>
            <a:r>
              <a:rPr lang="pl-PL" b="1" dirty="0"/>
              <a:t>  - a channel </a:t>
            </a:r>
            <a:r>
              <a:rPr lang="pl-PL" b="1" dirty="0" err="1"/>
              <a:t>that</a:t>
            </a:r>
            <a:r>
              <a:rPr lang="pl-PL" b="1" dirty="0"/>
              <a:t> </a:t>
            </a:r>
            <a:r>
              <a:rPr lang="pl-PL" b="1" dirty="0" err="1"/>
              <a:t>offers</a:t>
            </a:r>
            <a:r>
              <a:rPr lang="pl-PL" b="1" dirty="0"/>
              <a:t> fitness dance </a:t>
            </a:r>
            <a:r>
              <a:rPr lang="pl-PL" b="1" dirty="0" err="1"/>
              <a:t>workouts</a:t>
            </a:r>
            <a:r>
              <a:rPr lang="pl-PL" b="1" dirty="0"/>
              <a:t> to hit </a:t>
            </a:r>
            <a:r>
              <a:rPr lang="pl-PL" b="1" dirty="0" err="1"/>
              <a:t>songs</a:t>
            </a:r>
            <a:r>
              <a:rPr lang="pl-PL" b="1" dirty="0"/>
              <a:t>;</a:t>
            </a:r>
          </a:p>
          <a:p>
            <a:r>
              <a:rPr lang="pl-PL" b="1" u="sng" dirty="0" err="1"/>
              <a:t>Blogilates</a:t>
            </a:r>
            <a:r>
              <a:rPr lang="pl-PL" b="1" dirty="0"/>
              <a:t> – </a:t>
            </a:r>
            <a:r>
              <a:rPr lang="pl-PL" b="1" dirty="0" err="1"/>
              <a:t>workouts</a:t>
            </a:r>
            <a:r>
              <a:rPr lang="pl-PL" b="1" dirty="0"/>
              <a:t> with </a:t>
            </a:r>
            <a:r>
              <a:rPr lang="pl-PL" b="1" dirty="0" err="1"/>
              <a:t>elements</a:t>
            </a:r>
            <a:r>
              <a:rPr lang="pl-PL" b="1" dirty="0"/>
              <a:t> of </a:t>
            </a:r>
            <a:r>
              <a:rPr lang="pl-PL" b="1" dirty="0" err="1"/>
              <a:t>pilates</a:t>
            </a:r>
            <a:r>
              <a:rPr lang="pl-PL" b="1" dirty="0"/>
              <a:t> and body </a:t>
            </a:r>
            <a:r>
              <a:rPr lang="pl-PL" b="1" dirty="0" err="1"/>
              <a:t>sculpting</a:t>
            </a:r>
            <a:r>
              <a:rPr lang="pl-PL" b="1" dirty="0"/>
              <a:t>;\</a:t>
            </a:r>
          </a:p>
          <a:p>
            <a:r>
              <a:rPr lang="pl-PL" b="1" u="sng" dirty="0" err="1"/>
              <a:t>JessicaSmithTv</a:t>
            </a:r>
            <a:r>
              <a:rPr lang="pl-PL" b="1" dirty="0"/>
              <a:t> – </a:t>
            </a:r>
            <a:r>
              <a:rPr lang="pl-PL" b="1" dirty="0" err="1"/>
              <a:t>workouts</a:t>
            </a:r>
            <a:r>
              <a:rPr lang="pl-PL" b="1" dirty="0"/>
              <a:t> with </a:t>
            </a:r>
            <a:r>
              <a:rPr lang="pl-PL" b="1" dirty="0" err="1"/>
              <a:t>certified</a:t>
            </a:r>
            <a:r>
              <a:rPr lang="pl-PL" b="1" dirty="0"/>
              <a:t> </a:t>
            </a:r>
            <a:r>
              <a:rPr lang="pl-PL" b="1" dirty="0" err="1"/>
              <a:t>Wellness</a:t>
            </a:r>
            <a:r>
              <a:rPr lang="pl-PL" b="1" dirty="0"/>
              <a:t> </a:t>
            </a:r>
            <a:r>
              <a:rPr lang="pl-PL" b="1" dirty="0" err="1"/>
              <a:t>coach</a:t>
            </a:r>
            <a:r>
              <a:rPr lang="pl-PL" b="1" dirty="0"/>
              <a:t> and </a:t>
            </a:r>
            <a:r>
              <a:rPr lang="pl-PL" b="1" dirty="0" err="1"/>
              <a:t>instructor</a:t>
            </a:r>
            <a:r>
              <a:rPr lang="pl-PL" b="1" dirty="0"/>
              <a:t>;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128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25405D-C779-4DBC-82E8-2144414A8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342900"/>
            <a:ext cx="10515600" cy="6203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 err="1">
                <a:latin typeface="Arial Narrow" panose="020B0606020202030204" pitchFamily="34" charset="0"/>
              </a:rPr>
              <a:t>Teachers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interested</a:t>
            </a:r>
            <a:r>
              <a:rPr lang="pl-PL" b="1" dirty="0">
                <a:latin typeface="Arial Narrow" panose="020B0606020202030204" pitchFamily="34" charset="0"/>
              </a:rPr>
              <a:t> in </a:t>
            </a:r>
            <a:r>
              <a:rPr lang="pl-PL" b="1" dirty="0" err="1">
                <a:latin typeface="Arial Narrow" panose="020B0606020202030204" pitchFamily="34" charset="0"/>
              </a:rPr>
              <a:t>creating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their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own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videos</a:t>
            </a:r>
            <a:r>
              <a:rPr lang="pl-PL" b="1" dirty="0">
                <a:latin typeface="Arial Narrow" panose="020B0606020202030204" pitchFamily="34" charset="0"/>
              </a:rPr>
              <a:t>/</a:t>
            </a:r>
            <a:r>
              <a:rPr lang="pl-PL" b="1" dirty="0" err="1">
                <a:latin typeface="Arial Narrow" panose="020B0606020202030204" pitchFamily="34" charset="0"/>
              </a:rPr>
              <a:t>analysing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their</a:t>
            </a: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students</a:t>
            </a:r>
            <a:r>
              <a:rPr lang="pl-PL" b="1" dirty="0">
                <a:latin typeface="Arial Narrow" panose="020B0606020202030204" pitchFamily="34" charset="0"/>
              </a:rPr>
              <a:t>’ </a:t>
            </a:r>
            <a:r>
              <a:rPr lang="pl-PL" b="1" dirty="0" err="1">
                <a:latin typeface="Arial Narrow" panose="020B0606020202030204" pitchFamily="34" charset="0"/>
              </a:rPr>
              <a:t>workouts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can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use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Hudl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Technique</a:t>
            </a:r>
            <a:r>
              <a:rPr lang="pl-PL" b="1" dirty="0">
                <a:latin typeface="Arial Narrow" panose="020B0606020202030204" pitchFamily="34" charset="0"/>
              </a:rPr>
              <a:t> – </a:t>
            </a:r>
            <a:r>
              <a:rPr lang="pl-PL" b="1" dirty="0" err="1">
                <a:latin typeface="Arial Narrow" panose="020B0606020202030204" pitchFamily="34" charset="0"/>
              </a:rPr>
              <a:t>available</a:t>
            </a:r>
            <a:r>
              <a:rPr lang="pl-PL" b="1" dirty="0">
                <a:latin typeface="Arial Narrow" panose="020B0606020202030204" pitchFamily="34" charset="0"/>
              </a:rPr>
              <a:t> online and on</a:t>
            </a: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mobile devices.</a:t>
            </a:r>
          </a:p>
          <a:p>
            <a:pPr marL="0" indent="0" algn="ctr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err="1"/>
              <a:t>This</a:t>
            </a:r>
            <a:r>
              <a:rPr lang="pl-PL" dirty="0"/>
              <a:t> software </a:t>
            </a:r>
            <a:r>
              <a:rPr lang="pl-PL" dirty="0" err="1"/>
              <a:t>allows</a:t>
            </a:r>
            <a:r>
              <a:rPr lang="pl-PL" dirty="0"/>
              <a:t> </a:t>
            </a:r>
            <a:r>
              <a:rPr lang="pl-PL" dirty="0" err="1"/>
              <a:t>recording</a:t>
            </a:r>
            <a:r>
              <a:rPr lang="pl-PL" dirty="0"/>
              <a:t> and </a:t>
            </a:r>
            <a:r>
              <a:rPr lang="pl-PL" dirty="0" err="1"/>
              <a:t>reviewing</a:t>
            </a:r>
            <a:r>
              <a:rPr lang="pl-PL" dirty="0"/>
              <a:t> </a:t>
            </a:r>
            <a:r>
              <a:rPr lang="pl-PL" dirty="0" err="1"/>
              <a:t>workouts</a:t>
            </a:r>
            <a:r>
              <a:rPr lang="pl-PL" dirty="0"/>
              <a:t>, </a:t>
            </a:r>
            <a:r>
              <a:rPr lang="pl-PL" dirty="0" err="1"/>
              <a:t>analysing</a:t>
            </a:r>
            <a:r>
              <a:rPr lang="pl-PL" dirty="0"/>
              <a:t> </a:t>
            </a:r>
            <a:r>
              <a:rPr lang="pl-PL" dirty="0" err="1"/>
              <a:t>them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 (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side</a:t>
            </a:r>
            <a:r>
              <a:rPr lang="pl-PL" dirty="0"/>
              <a:t>-by-</a:t>
            </a:r>
            <a:r>
              <a:rPr lang="pl-PL" dirty="0" err="1"/>
              <a:t>side</a:t>
            </a:r>
            <a:r>
              <a:rPr lang="pl-PL" dirty="0"/>
              <a:t>), </a:t>
            </a:r>
            <a:r>
              <a:rPr lang="pl-PL" dirty="0" err="1"/>
              <a:t>commenting</a:t>
            </a:r>
            <a:r>
              <a:rPr lang="pl-PL" dirty="0"/>
              <a:t> on </a:t>
            </a:r>
            <a:r>
              <a:rPr lang="pl-PL" dirty="0" err="1"/>
              <a:t>performances</a:t>
            </a:r>
            <a:r>
              <a:rPr lang="pl-PL" dirty="0"/>
              <a:t> and </a:t>
            </a:r>
            <a:r>
              <a:rPr lang="pl-PL" dirty="0" err="1"/>
              <a:t>sharing</a:t>
            </a:r>
            <a:r>
              <a:rPr lang="pl-PL" dirty="0"/>
              <a:t> </a:t>
            </a:r>
            <a:r>
              <a:rPr lang="pl-PL" dirty="0" err="1"/>
              <a:t>them</a:t>
            </a:r>
            <a:endParaRPr lang="pl-PL" dirty="0"/>
          </a:p>
          <a:p>
            <a:pPr marL="0" indent="0" algn="ctr">
              <a:buNone/>
            </a:pPr>
            <a:r>
              <a:rPr lang="pl-PL" dirty="0"/>
              <a:t> with </a:t>
            </a:r>
            <a:r>
              <a:rPr lang="pl-PL" dirty="0" err="1"/>
              <a:t>others</a:t>
            </a:r>
            <a:r>
              <a:rPr lang="pl-PL" dirty="0"/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64BEA97-6987-412A-A1E7-938502064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440" y="2637555"/>
            <a:ext cx="4263120" cy="122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2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AA2D10-81F2-45E5-AA63-ADD571271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514906"/>
            <a:ext cx="10515600" cy="5939160"/>
          </a:xfrm>
        </p:spPr>
        <p:txBody>
          <a:bodyPr/>
          <a:lstStyle/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sz="3600" b="1" dirty="0"/>
              <a:t>Modern </a:t>
            </a:r>
            <a:r>
              <a:rPr lang="pl-PL" sz="3600" b="1" dirty="0" err="1"/>
              <a:t>technology</a:t>
            </a:r>
            <a:r>
              <a:rPr lang="pl-PL" sz="3600" b="1" dirty="0"/>
              <a:t> </a:t>
            </a:r>
            <a:r>
              <a:rPr lang="pl-PL" sz="3600" b="1" dirty="0" err="1"/>
              <a:t>can</a:t>
            </a:r>
            <a:r>
              <a:rPr lang="pl-PL" sz="3600" b="1" dirty="0"/>
              <a:t> </a:t>
            </a:r>
            <a:r>
              <a:rPr lang="pl-PL" sz="3600" b="1" dirty="0" err="1"/>
              <a:t>also</a:t>
            </a:r>
            <a:r>
              <a:rPr lang="pl-PL" sz="3600" b="1" dirty="0"/>
              <a:t> be </a:t>
            </a:r>
            <a:r>
              <a:rPr lang="pl-PL" sz="3600" b="1" dirty="0" err="1"/>
              <a:t>used</a:t>
            </a:r>
            <a:r>
              <a:rPr lang="pl-PL" sz="3600" b="1" dirty="0"/>
              <a:t> </a:t>
            </a:r>
            <a:r>
              <a:rPr lang="pl-PL" sz="3600" b="1" dirty="0" err="1"/>
              <a:t>directly</a:t>
            </a:r>
            <a:r>
              <a:rPr lang="pl-PL" sz="3600" b="1" dirty="0"/>
              <a:t> on the</a:t>
            </a:r>
          </a:p>
          <a:p>
            <a:pPr marL="0" indent="0" algn="ctr">
              <a:buNone/>
            </a:pPr>
            <a:r>
              <a:rPr lang="pl-PL" sz="3600" b="1" dirty="0"/>
              <a:t> </a:t>
            </a:r>
            <a:r>
              <a:rPr lang="pl-PL" sz="3600" b="1" dirty="0" err="1"/>
              <a:t>sports</a:t>
            </a:r>
            <a:r>
              <a:rPr lang="pl-PL" sz="3600" b="1" dirty="0"/>
              <a:t> field, </a:t>
            </a:r>
            <a:r>
              <a:rPr lang="pl-PL" sz="3600" b="1" dirty="0" err="1"/>
              <a:t>either</a:t>
            </a:r>
            <a:r>
              <a:rPr lang="pl-PL" sz="3600" b="1" dirty="0"/>
              <a:t> by </a:t>
            </a:r>
            <a:r>
              <a:rPr lang="pl-PL" sz="3600" b="1" dirty="0" err="1"/>
              <a:t>using</a:t>
            </a:r>
            <a:r>
              <a:rPr lang="pl-PL" sz="3600" b="1" dirty="0"/>
              <a:t> </a:t>
            </a:r>
            <a:r>
              <a:rPr lang="pl-PL" sz="3600" b="1" dirty="0" err="1"/>
              <a:t>dedicated</a:t>
            </a:r>
            <a:r>
              <a:rPr lang="pl-PL" sz="3600" b="1" dirty="0"/>
              <a:t> devices (fitness</a:t>
            </a:r>
          </a:p>
          <a:p>
            <a:pPr marL="0" indent="0" algn="ctr">
              <a:buNone/>
            </a:pPr>
            <a:r>
              <a:rPr lang="pl-PL" sz="3600" b="1" dirty="0"/>
              <a:t> </a:t>
            </a:r>
            <a:r>
              <a:rPr lang="pl-PL" sz="3600" b="1" dirty="0" err="1"/>
              <a:t>trackers</a:t>
            </a:r>
            <a:r>
              <a:rPr lang="pl-PL" sz="3600" b="1" dirty="0"/>
              <a:t> </a:t>
            </a:r>
            <a:r>
              <a:rPr lang="pl-PL" sz="3600" b="1" dirty="0" err="1"/>
              <a:t>or</a:t>
            </a:r>
            <a:r>
              <a:rPr lang="pl-PL" sz="3600" b="1" dirty="0"/>
              <a:t> </a:t>
            </a:r>
            <a:r>
              <a:rPr lang="pl-PL" sz="3600" b="1" dirty="0" err="1"/>
              <a:t>bands</a:t>
            </a:r>
            <a:r>
              <a:rPr lang="pl-PL" sz="3600" b="1" dirty="0"/>
              <a:t>) </a:t>
            </a:r>
            <a:r>
              <a:rPr lang="pl-PL" sz="3600" b="1" dirty="0" err="1"/>
              <a:t>or</a:t>
            </a:r>
            <a:r>
              <a:rPr lang="pl-PL" sz="3600" b="1" dirty="0"/>
              <a:t> </a:t>
            </a:r>
            <a:r>
              <a:rPr lang="pl-PL" sz="3600" b="1" dirty="0" err="1"/>
              <a:t>specialised</a:t>
            </a:r>
            <a:r>
              <a:rPr lang="pl-PL" sz="3600" b="1" dirty="0"/>
              <a:t> mobile </a:t>
            </a:r>
            <a:r>
              <a:rPr lang="pl-PL" sz="3600" b="1" dirty="0" err="1"/>
              <a:t>apps</a:t>
            </a:r>
            <a:r>
              <a:rPr lang="pl-PL" sz="3600" b="1" dirty="0"/>
              <a:t>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0438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5127" y="275207"/>
            <a:ext cx="11077584" cy="6302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2400" b="1" dirty="0"/>
              <a:t>     Applications </a:t>
            </a:r>
            <a:r>
              <a:rPr lang="pl-PL" sz="2400" b="1" dirty="0" err="1"/>
              <a:t>that</a:t>
            </a:r>
            <a:r>
              <a:rPr lang="pl-PL" sz="2400" b="1" dirty="0"/>
              <a:t> </a:t>
            </a:r>
            <a:r>
              <a:rPr lang="pl-PL" sz="2400" b="1" dirty="0" err="1"/>
              <a:t>track</a:t>
            </a:r>
            <a:r>
              <a:rPr lang="pl-PL" sz="2400" b="1" dirty="0"/>
              <a:t> </a:t>
            </a:r>
            <a:r>
              <a:rPr lang="pl-PL" sz="2400" b="1" dirty="0" err="1"/>
              <a:t>steps</a:t>
            </a:r>
            <a:r>
              <a:rPr lang="pl-PL" sz="2400" b="1" dirty="0"/>
              <a:t>, </a:t>
            </a:r>
            <a:r>
              <a:rPr lang="pl-PL" sz="2400" b="1" dirty="0" err="1"/>
              <a:t>distances</a:t>
            </a:r>
            <a:r>
              <a:rPr lang="pl-PL" sz="2400" b="1" dirty="0"/>
              <a:t>, </a:t>
            </a:r>
            <a:r>
              <a:rPr lang="pl-PL" sz="2400" b="1" dirty="0" err="1"/>
              <a:t>calories</a:t>
            </a:r>
            <a:r>
              <a:rPr lang="pl-PL" sz="2400" b="1" dirty="0"/>
              <a:t> </a:t>
            </a:r>
            <a:r>
              <a:rPr lang="pl-PL" sz="2400" b="1" dirty="0" err="1"/>
              <a:t>burned</a:t>
            </a:r>
            <a:r>
              <a:rPr lang="pl-PL" sz="2400" b="1" dirty="0"/>
              <a:t>, </a:t>
            </a:r>
            <a:r>
              <a:rPr lang="pl-PL" sz="2400" b="1" dirty="0" err="1"/>
              <a:t>routes</a:t>
            </a:r>
            <a:r>
              <a:rPr lang="pl-PL" sz="2400" b="1" dirty="0"/>
              <a:t> etc.:</a:t>
            </a:r>
          </a:p>
          <a:p>
            <a:pPr marL="0" indent="0">
              <a:buNone/>
            </a:pPr>
            <a:endParaRPr lang="pl-PL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err="1"/>
              <a:t>FitBit</a:t>
            </a:r>
            <a:r>
              <a:rPr lang="pl-PL" sz="1600" b="1" dirty="0"/>
              <a:t> (</a:t>
            </a:r>
            <a:r>
              <a:rPr lang="pl-PL" sz="1600" b="1" dirty="0" err="1"/>
              <a:t>designed</a:t>
            </a:r>
            <a:r>
              <a:rPr lang="pl-PL" sz="1600" b="1" dirty="0"/>
              <a:t> to be </a:t>
            </a:r>
            <a:r>
              <a:rPr lang="pl-PL" sz="1600" b="1" dirty="0" err="1"/>
              <a:t>used</a:t>
            </a:r>
            <a:r>
              <a:rPr lang="pl-PL" sz="1600" b="1" dirty="0"/>
              <a:t> with </a:t>
            </a:r>
            <a:r>
              <a:rPr lang="pl-PL" sz="1600" b="1" dirty="0" err="1"/>
              <a:t>dedicated</a:t>
            </a:r>
            <a:r>
              <a:rPr lang="pl-PL" sz="1600" b="1" dirty="0"/>
              <a:t> </a:t>
            </a:r>
            <a:r>
              <a:rPr lang="pl-PL" sz="1600" b="1" dirty="0" err="1"/>
              <a:t>activity</a:t>
            </a:r>
            <a:r>
              <a:rPr lang="pl-PL" sz="1600" b="1" dirty="0"/>
              <a:t> </a:t>
            </a:r>
            <a:r>
              <a:rPr lang="pl-PL" sz="1600" b="1" dirty="0" err="1"/>
              <a:t>trackers</a:t>
            </a:r>
            <a:r>
              <a:rPr lang="pl-PL" sz="1600" b="1" dirty="0"/>
              <a:t>) – </a:t>
            </a:r>
            <a:r>
              <a:rPr lang="pl-PL" sz="1600" b="1" dirty="0" err="1"/>
              <a:t>tracks</a:t>
            </a:r>
            <a:r>
              <a:rPr lang="pl-PL" sz="1600" b="1" dirty="0"/>
              <a:t> and </a:t>
            </a:r>
            <a:r>
              <a:rPr lang="pl-PL" sz="1600" b="1" dirty="0" err="1"/>
              <a:t>monitors</a:t>
            </a:r>
            <a:r>
              <a:rPr lang="pl-PL" sz="1600" b="1" dirty="0"/>
              <a:t> </a:t>
            </a:r>
            <a:r>
              <a:rPr lang="pl-PL" sz="1600" b="1" dirty="0" err="1"/>
              <a:t>distances</a:t>
            </a:r>
            <a:r>
              <a:rPr lang="pl-PL" sz="1600" b="1" dirty="0"/>
              <a:t>, </a:t>
            </a:r>
            <a:r>
              <a:rPr lang="pl-PL" sz="1600" b="1" dirty="0" err="1"/>
              <a:t>activities</a:t>
            </a:r>
            <a:r>
              <a:rPr lang="pl-PL" sz="1600" b="1" dirty="0"/>
              <a:t> and food,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solidFill>
                  <a:srgbClr val="333333"/>
                </a:solidFill>
              </a:rPr>
              <a:t>        </a:t>
            </a:r>
            <a:r>
              <a:rPr lang="pl-PL" sz="1600" b="1" dirty="0" err="1">
                <a:solidFill>
                  <a:srgbClr val="333333"/>
                </a:solidFill>
              </a:rPr>
              <a:t>heartbeat</a:t>
            </a:r>
            <a:r>
              <a:rPr lang="pl-PL" sz="1600" b="1" dirty="0">
                <a:solidFill>
                  <a:srgbClr val="333333"/>
                </a:solidFill>
              </a:rPr>
              <a:t> and </a:t>
            </a:r>
            <a:r>
              <a:rPr lang="pl-PL" sz="1600" b="1" dirty="0" err="1">
                <a:solidFill>
                  <a:srgbClr val="333333"/>
                </a:solidFill>
              </a:rPr>
              <a:t>goals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undertaken</a:t>
            </a:r>
            <a:r>
              <a:rPr lang="pl-PL" sz="1600" b="1" dirty="0">
                <a:solidFill>
                  <a:srgbClr val="333333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>
              <a:solidFill>
                <a:srgbClr val="333333"/>
              </a:solidFill>
            </a:endParaRPr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pl-PL" sz="1600" b="1" dirty="0" err="1"/>
              <a:t>Endomondo</a:t>
            </a:r>
            <a:r>
              <a:rPr lang="pl-PL" sz="1600" b="1" dirty="0"/>
              <a:t> – </a:t>
            </a:r>
            <a:r>
              <a:rPr lang="pl-PL" sz="1600" b="1" dirty="0" err="1"/>
              <a:t>can</a:t>
            </a:r>
            <a:r>
              <a:rPr lang="pl-PL" sz="1600" b="1" dirty="0"/>
              <a:t> be </a:t>
            </a:r>
            <a:r>
              <a:rPr lang="pl-PL" sz="1600" b="1" dirty="0" err="1"/>
              <a:t>used</a:t>
            </a:r>
            <a:r>
              <a:rPr lang="pl-PL" sz="1600" b="1" dirty="0"/>
              <a:t> with </a:t>
            </a:r>
            <a:r>
              <a:rPr lang="pl-PL" sz="1600" b="1" dirty="0" err="1"/>
              <a:t>only</a:t>
            </a:r>
            <a:r>
              <a:rPr lang="pl-PL" sz="1600" b="1" dirty="0"/>
              <a:t> </a:t>
            </a:r>
            <a:r>
              <a:rPr lang="pl-PL" sz="1600" b="1" dirty="0" err="1"/>
              <a:t>phone</a:t>
            </a:r>
            <a:r>
              <a:rPr lang="pl-PL" sz="1600" b="1" dirty="0"/>
              <a:t>,  </a:t>
            </a:r>
            <a:r>
              <a:rPr lang="pl-PL" sz="1600" b="1" dirty="0" err="1"/>
              <a:t>this</a:t>
            </a:r>
            <a:r>
              <a:rPr lang="pl-PL" sz="1600" b="1" dirty="0"/>
              <a:t> </a:t>
            </a:r>
            <a:r>
              <a:rPr lang="pl-PL" sz="1600" b="1" dirty="0" err="1"/>
              <a:t>app</a:t>
            </a:r>
            <a:r>
              <a:rPr lang="pl-PL" sz="1600" b="1" dirty="0"/>
              <a:t> </a:t>
            </a:r>
            <a:r>
              <a:rPr lang="pl-PL" sz="1600" b="1" dirty="0" err="1"/>
              <a:t>allows</a:t>
            </a:r>
            <a:r>
              <a:rPr lang="pl-PL" sz="1600" b="1" dirty="0"/>
              <a:t> </a:t>
            </a:r>
            <a:r>
              <a:rPr lang="pl-PL" sz="1600" b="1" dirty="0" err="1"/>
              <a:t>its</a:t>
            </a:r>
            <a:r>
              <a:rPr lang="pl-PL" sz="1600" b="1" dirty="0"/>
              <a:t> </a:t>
            </a:r>
            <a:r>
              <a:rPr lang="pl-PL" sz="1600" b="1" dirty="0" err="1"/>
              <a:t>users</a:t>
            </a:r>
            <a:r>
              <a:rPr lang="pl-PL" sz="1600" b="1" dirty="0"/>
              <a:t> to register </a:t>
            </a:r>
            <a:r>
              <a:rPr lang="pl-PL" sz="1600" b="1" dirty="0" err="1"/>
              <a:t>their</a:t>
            </a:r>
            <a:r>
              <a:rPr lang="pl-PL" sz="1600" b="1" dirty="0"/>
              <a:t> </a:t>
            </a:r>
            <a:r>
              <a:rPr lang="pl-PL" sz="1600" b="1" dirty="0" err="1"/>
              <a:t>activities</a:t>
            </a:r>
            <a:r>
              <a:rPr lang="pl-PL" sz="1600" b="1" dirty="0"/>
              <a:t>, </a:t>
            </a:r>
            <a:r>
              <a:rPr lang="pl-PL" sz="1600" b="1" dirty="0" err="1"/>
              <a:t>analyze</a:t>
            </a:r>
            <a:r>
              <a:rPr lang="pl-PL" sz="1600" b="1" dirty="0"/>
              <a:t> </a:t>
            </a:r>
            <a:r>
              <a:rPr lang="pl-PL" sz="1600" b="1" dirty="0" err="1"/>
              <a:t>their</a:t>
            </a:r>
            <a:r>
              <a:rPr lang="pl-PL" sz="1600" b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/>
              <a:t>       </a:t>
            </a:r>
            <a:r>
              <a:rPr lang="pl-PL" sz="1600" b="1" dirty="0" err="1"/>
              <a:t>progress</a:t>
            </a:r>
            <a:r>
              <a:rPr lang="pl-PL" sz="1600" b="1" dirty="0"/>
              <a:t>, set </a:t>
            </a:r>
            <a:r>
              <a:rPr lang="pl-PL" sz="1600" b="1" dirty="0" err="1"/>
              <a:t>goals</a:t>
            </a:r>
            <a:r>
              <a:rPr lang="pl-PL" sz="1600" b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342900" indent="-342900">
              <a:lnSpc>
                <a:spcPct val="150000"/>
              </a:lnSpc>
              <a:buAutoNum type="arabicPeriod" startAt="3"/>
            </a:pPr>
            <a:r>
              <a:rPr lang="pl-PL" sz="1600" b="1" dirty="0" err="1">
                <a:cs typeface="Arial" panose="020B0604020202020204" pitchFamily="34" charset="0"/>
              </a:rPr>
              <a:t>Strava</a:t>
            </a:r>
            <a:r>
              <a:rPr lang="pl-PL" sz="1600" b="1" dirty="0">
                <a:cs typeface="Arial" panose="020B0604020202020204" pitchFamily="34" charset="0"/>
              </a:rPr>
              <a:t> Training – </a:t>
            </a:r>
            <a:r>
              <a:rPr lang="pl-PL" sz="1600" b="1" dirty="0" err="1">
                <a:cs typeface="Arial" panose="020B0604020202020204" pitchFamily="34" charset="0"/>
              </a:rPr>
              <a:t>allows</a:t>
            </a:r>
            <a:r>
              <a:rPr lang="pl-PL" sz="1600" b="1" dirty="0">
                <a:cs typeface="Arial" panose="020B0604020202020204" pitchFamily="34" charset="0"/>
              </a:rPr>
              <a:t> to map and </a:t>
            </a:r>
            <a:r>
              <a:rPr lang="pl-PL" sz="1600" b="1" dirty="0" err="1">
                <a:cs typeface="Arial" panose="020B0604020202020204" pitchFamily="34" charset="0"/>
              </a:rPr>
              <a:t>track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routes</a:t>
            </a:r>
            <a:r>
              <a:rPr lang="pl-PL" sz="1600" b="1" dirty="0">
                <a:cs typeface="Arial" panose="020B0604020202020204" pitchFamily="34" charset="0"/>
              </a:rPr>
              <a:t>, </a:t>
            </a:r>
            <a:r>
              <a:rPr lang="pl-PL" sz="1600" b="1" dirty="0" err="1">
                <a:cs typeface="Arial" panose="020B0604020202020204" pitchFamily="34" charset="0"/>
              </a:rPr>
              <a:t>distances</a:t>
            </a:r>
            <a:r>
              <a:rPr lang="pl-PL" sz="1600" b="1" dirty="0">
                <a:cs typeface="Arial" panose="020B0604020202020204" pitchFamily="34" charset="0"/>
              </a:rPr>
              <a:t>, </a:t>
            </a:r>
            <a:r>
              <a:rPr lang="pl-PL" sz="1600" b="1" dirty="0" err="1">
                <a:cs typeface="Arial" panose="020B0604020202020204" pitchFamily="34" charset="0"/>
              </a:rPr>
              <a:t>users</a:t>
            </a:r>
            <a:r>
              <a:rPr lang="pl-PL" sz="1600" b="1" dirty="0">
                <a:cs typeface="Arial" panose="020B0604020202020204" pitchFamily="34" charset="0"/>
              </a:rPr>
              <a:t>’ pace, set </a:t>
            </a:r>
            <a:r>
              <a:rPr lang="pl-PL" sz="1600" b="1" dirty="0" err="1">
                <a:cs typeface="Arial" panose="020B0604020202020204" pitchFamily="34" charset="0"/>
              </a:rPr>
              <a:t>challenges</a:t>
            </a:r>
            <a:r>
              <a:rPr lang="pl-PL" sz="1600" b="1" dirty="0">
                <a:cs typeface="Arial" panose="020B0604020202020204" pitchFamily="34" charset="0"/>
              </a:rPr>
              <a:t>. </a:t>
            </a:r>
            <a:r>
              <a:rPr lang="pl-PL" sz="1600" b="1" dirty="0" err="1">
                <a:cs typeface="Arial" panose="020B0604020202020204" pitchFamily="34" charset="0"/>
              </a:rPr>
              <a:t>Particularly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useful</a:t>
            </a:r>
            <a:r>
              <a:rPr lang="pl-PL" sz="1600" b="1" dirty="0">
                <a:cs typeface="Arial" panose="020B0604020202020204" pitchFamily="34" charset="0"/>
              </a:rPr>
              <a:t> for </a:t>
            </a:r>
            <a:endParaRPr lang="pl-PL" sz="1600" dirty="0"/>
          </a:p>
          <a:p>
            <a:pPr marL="0" indent="0">
              <a:buNone/>
            </a:pPr>
            <a:r>
              <a:rPr lang="pl-PL" sz="1600" b="1" dirty="0">
                <a:latin typeface="Arial Narrow" panose="020B0606020202030204" pitchFamily="34" charset="0"/>
              </a:rPr>
              <a:t>        </a:t>
            </a:r>
            <a:r>
              <a:rPr lang="pl-PL" sz="1600" b="1" dirty="0" err="1">
                <a:latin typeface="Arial Narrow" panose="020B0606020202030204" pitchFamily="34" charset="0"/>
              </a:rPr>
              <a:t>running</a:t>
            </a:r>
            <a:r>
              <a:rPr lang="pl-PL" sz="1600" b="1" dirty="0">
                <a:latin typeface="Arial Narrow" panose="020B0606020202030204" pitchFamily="34" charset="0"/>
              </a:rPr>
              <a:t>, </a:t>
            </a:r>
            <a:r>
              <a:rPr lang="pl-PL" sz="1600" b="1" dirty="0" err="1">
                <a:latin typeface="Arial Narrow" panose="020B0606020202030204" pitchFamily="34" charset="0"/>
              </a:rPr>
              <a:t>swimming</a:t>
            </a:r>
            <a:r>
              <a:rPr lang="pl-PL" sz="1600" b="1" dirty="0">
                <a:latin typeface="Arial Narrow" panose="020B0606020202030204" pitchFamily="34" charset="0"/>
              </a:rPr>
              <a:t> and </a:t>
            </a:r>
            <a:r>
              <a:rPr lang="pl-PL" sz="1600" b="1" dirty="0" err="1">
                <a:latin typeface="Arial Narrow" panose="020B0606020202030204" pitchFamily="34" charset="0"/>
              </a:rPr>
              <a:t>cycling</a:t>
            </a:r>
            <a:r>
              <a:rPr lang="pl-PL" sz="1600" b="1" dirty="0">
                <a:latin typeface="Arial Narrow" panose="020B0606020202030204" pitchFamily="34" charset="0"/>
              </a:rPr>
              <a:t>, but </a:t>
            </a:r>
            <a:r>
              <a:rPr lang="pl-PL" sz="1600" b="1" dirty="0" err="1">
                <a:latin typeface="Arial Narrow" panose="020B0606020202030204" pitchFamily="34" charset="0"/>
              </a:rPr>
              <a:t>can</a:t>
            </a:r>
            <a:r>
              <a:rPr lang="pl-PL" sz="1600" b="1" dirty="0">
                <a:latin typeface="Arial Narrow" panose="020B0606020202030204" pitchFamily="34" charset="0"/>
              </a:rPr>
              <a:t> be </a:t>
            </a:r>
            <a:r>
              <a:rPr lang="pl-PL" sz="1600" b="1" dirty="0" err="1">
                <a:latin typeface="Arial Narrow" panose="020B0606020202030204" pitchFamily="34" charset="0"/>
              </a:rPr>
              <a:t>used</a:t>
            </a:r>
            <a:r>
              <a:rPr lang="pl-PL" sz="1600" b="1" dirty="0">
                <a:latin typeface="Arial Narrow" panose="020B0606020202030204" pitchFamily="34" charset="0"/>
              </a:rPr>
              <a:t> with </a:t>
            </a:r>
            <a:r>
              <a:rPr lang="pl-PL" sz="1600" b="1" dirty="0" err="1">
                <a:latin typeface="Arial Narrow" panose="020B0606020202030204" pitchFamily="34" charset="0"/>
              </a:rPr>
              <a:t>many</a:t>
            </a:r>
            <a:r>
              <a:rPr lang="pl-PL" sz="1600" b="1" dirty="0">
                <a:latin typeface="Arial Narrow" panose="020B0606020202030204" pitchFamily="34" charset="0"/>
              </a:rPr>
              <a:t> </a:t>
            </a:r>
            <a:r>
              <a:rPr lang="pl-PL" sz="1600" b="1" dirty="0" err="1">
                <a:latin typeface="Arial Narrow" panose="020B0606020202030204" pitchFamily="34" charset="0"/>
              </a:rPr>
              <a:t>other</a:t>
            </a:r>
            <a:r>
              <a:rPr lang="pl-PL" sz="1600" b="1" dirty="0">
                <a:latin typeface="Arial Narrow" panose="020B0606020202030204" pitchFamily="34" charset="0"/>
              </a:rPr>
              <a:t> </a:t>
            </a:r>
            <a:r>
              <a:rPr lang="pl-PL" sz="1600" b="1" dirty="0" err="1">
                <a:latin typeface="Arial Narrow" panose="020B0606020202030204" pitchFamily="34" charset="0"/>
              </a:rPr>
              <a:t>sports</a:t>
            </a:r>
            <a:r>
              <a:rPr lang="pl-PL" sz="1600" b="1" dirty="0">
                <a:latin typeface="Arial Narrow" panose="020B0606020202030204" pitchFamily="34" charset="0"/>
              </a:rPr>
              <a:t>.</a:t>
            </a:r>
            <a:br>
              <a:rPr lang="en-US" sz="1600" b="1" dirty="0">
                <a:latin typeface="Arial Narrow" panose="020B0606020202030204" pitchFamily="34" charset="0"/>
              </a:rPr>
            </a:br>
            <a:br>
              <a:rPr lang="en-US" sz="1600" b="1" dirty="0">
                <a:latin typeface="Arial Narrow" panose="020B0606020202030204" pitchFamily="34" charset="0"/>
              </a:rPr>
            </a:br>
            <a:endParaRPr lang="pl-PL" sz="1600" b="1" dirty="0">
              <a:latin typeface="Arial Narrow" panose="020B0606020202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4C88A0B3-07F5-497A-A1D3-7980B8BAA1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" t="4130" r="71712" b="2667"/>
          <a:stretch/>
        </p:blipFill>
        <p:spPr>
          <a:xfrm>
            <a:off x="10865897" y="1518391"/>
            <a:ext cx="899792" cy="90552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419F282-17B2-46E3-90F0-E6B6827923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" r="72456" b="11288"/>
          <a:stretch/>
        </p:blipFill>
        <p:spPr>
          <a:xfrm>
            <a:off x="10896977" y="3086463"/>
            <a:ext cx="899792" cy="103868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6F25659-C1AA-4E9A-BD8F-2462B8B70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4" t="9367" r="73130" b="20108"/>
          <a:stretch/>
        </p:blipFill>
        <p:spPr>
          <a:xfrm>
            <a:off x="10886956" y="4787699"/>
            <a:ext cx="878733" cy="90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72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25405D-C779-4DBC-82E8-2144414A8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342900"/>
            <a:ext cx="10515600" cy="62033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 err="1">
                <a:latin typeface="Arial Narrow" panose="020B0606020202030204" pitchFamily="34" charset="0"/>
              </a:rPr>
              <a:t>This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presentation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only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scratches</a:t>
            </a:r>
            <a:r>
              <a:rPr lang="pl-PL" b="1" dirty="0">
                <a:latin typeface="Arial Narrow" panose="020B0606020202030204" pitchFamily="34" charset="0"/>
              </a:rPr>
              <a:t> the </a:t>
            </a:r>
            <a:r>
              <a:rPr lang="pl-PL" b="1" dirty="0" err="1">
                <a:latin typeface="Arial Narrow" panose="020B0606020202030204" pitchFamily="34" charset="0"/>
              </a:rPr>
              <a:t>surface</a:t>
            </a:r>
            <a:r>
              <a:rPr lang="pl-PL" b="1" dirty="0">
                <a:latin typeface="Arial Narrow" panose="020B0606020202030204" pitchFamily="34" charset="0"/>
              </a:rPr>
              <a:t> of the </a:t>
            </a:r>
            <a:r>
              <a:rPr lang="pl-PL" b="1" dirty="0" err="1">
                <a:latin typeface="Arial Narrow" panose="020B0606020202030204" pitchFamily="34" charset="0"/>
              </a:rPr>
              <a:t>ways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teachers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can</a:t>
            </a: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implement</a:t>
            </a:r>
            <a:r>
              <a:rPr lang="pl-PL" b="1" dirty="0">
                <a:latin typeface="Arial Narrow" panose="020B0606020202030204" pitchFamily="34" charset="0"/>
              </a:rPr>
              <a:t> modern </a:t>
            </a:r>
            <a:r>
              <a:rPr lang="pl-PL" b="1" dirty="0" err="1">
                <a:latin typeface="Arial Narrow" panose="020B0606020202030204" pitchFamily="34" charset="0"/>
              </a:rPr>
              <a:t>technology</a:t>
            </a:r>
            <a:r>
              <a:rPr lang="pl-PL" b="1" dirty="0">
                <a:latin typeface="Arial Narrow" panose="020B0606020202030204" pitchFamily="34" charset="0"/>
              </a:rPr>
              <a:t> as part of </a:t>
            </a:r>
            <a:r>
              <a:rPr lang="pl-PL" b="1" dirty="0" err="1">
                <a:latin typeface="Arial Narrow" panose="020B0606020202030204" pitchFamily="34" charset="0"/>
              </a:rPr>
              <a:t>their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methodology</a:t>
            </a:r>
            <a:r>
              <a:rPr lang="pl-PL" b="1" dirty="0">
                <a:latin typeface="Arial Narrow" panose="020B0606020202030204" pitchFamily="34" charset="0"/>
              </a:rPr>
              <a:t>. The </a:t>
            </a:r>
            <a:r>
              <a:rPr lang="pl-PL" b="1" dirty="0" err="1">
                <a:latin typeface="Arial Narrow" panose="020B0606020202030204" pitchFamily="34" charset="0"/>
              </a:rPr>
              <a:t>options</a:t>
            </a: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are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endless</a:t>
            </a:r>
            <a:r>
              <a:rPr lang="pl-PL" b="1" dirty="0">
                <a:latin typeface="Arial Narrow" panose="020B0606020202030204" pitchFamily="34" charset="0"/>
              </a:rPr>
              <a:t>, and </a:t>
            </a:r>
            <a:r>
              <a:rPr lang="pl-PL" b="1" dirty="0" err="1">
                <a:latin typeface="Arial Narrow" panose="020B0606020202030204" pitchFamily="34" charset="0"/>
              </a:rPr>
              <a:t>applications</a:t>
            </a:r>
            <a:r>
              <a:rPr lang="pl-PL" b="1" dirty="0">
                <a:latin typeface="Arial Narrow" panose="020B0606020202030204" pitchFamily="34" charset="0"/>
              </a:rPr>
              <a:t> and devices </a:t>
            </a:r>
            <a:r>
              <a:rPr lang="pl-PL" b="1" dirty="0" err="1">
                <a:latin typeface="Arial Narrow" panose="020B0606020202030204" pitchFamily="34" charset="0"/>
              </a:rPr>
              <a:t>are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growing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all</a:t>
            </a:r>
            <a:r>
              <a:rPr lang="pl-PL" b="1" dirty="0">
                <a:latin typeface="Arial Narrow" panose="020B0606020202030204" pitchFamily="34" charset="0"/>
              </a:rPr>
              <a:t> the </a:t>
            </a:r>
            <a:r>
              <a:rPr lang="pl-PL" b="1" dirty="0" err="1">
                <a:latin typeface="Arial Narrow" panose="020B0606020202030204" pitchFamily="34" charset="0"/>
              </a:rPr>
              <a:t>time</a:t>
            </a:r>
            <a:r>
              <a:rPr lang="pl-PL" b="1" dirty="0">
                <a:latin typeface="Arial Narrow" panose="020B0606020202030204" pitchFamily="34" charset="0"/>
              </a:rPr>
              <a:t> – </a:t>
            </a:r>
            <a:r>
              <a:rPr lang="pl-PL" b="1" dirty="0" err="1">
                <a:latin typeface="Arial Narrow" panose="020B0606020202030204" pitchFamily="34" charset="0"/>
              </a:rPr>
              <a:t>new</a:t>
            </a: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ones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appear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every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day</a:t>
            </a:r>
            <a:r>
              <a:rPr lang="pl-PL" b="1" dirty="0">
                <a:latin typeface="Arial Narrow" panose="020B0606020202030204" pitchFamily="34" charset="0"/>
              </a:rPr>
              <a:t>. </a:t>
            </a:r>
          </a:p>
          <a:p>
            <a:pPr marL="0" indent="0" algn="ctr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Do not be </a:t>
            </a:r>
            <a:r>
              <a:rPr lang="pl-PL" b="1" dirty="0" err="1">
                <a:latin typeface="Arial Narrow" panose="020B0606020202030204" pitchFamily="34" charset="0"/>
              </a:rPr>
              <a:t>afraid</a:t>
            </a:r>
            <a:r>
              <a:rPr lang="pl-PL" b="1" dirty="0">
                <a:latin typeface="Arial Narrow" panose="020B0606020202030204" pitchFamily="34" charset="0"/>
              </a:rPr>
              <a:t> to </a:t>
            </a:r>
            <a:r>
              <a:rPr lang="pl-PL" b="1" dirty="0" err="1">
                <a:latin typeface="Arial Narrow" panose="020B0606020202030204" pitchFamily="34" charset="0"/>
              </a:rPr>
              <a:t>use</a:t>
            </a:r>
            <a:r>
              <a:rPr lang="pl-PL" b="1" dirty="0">
                <a:latin typeface="Arial Narrow" panose="020B0606020202030204" pitchFamily="34" charset="0"/>
              </a:rPr>
              <a:t> modern </a:t>
            </a:r>
            <a:r>
              <a:rPr lang="pl-PL" b="1" dirty="0" err="1">
                <a:latin typeface="Arial Narrow" panose="020B0606020202030204" pitchFamily="34" charset="0"/>
              </a:rPr>
              <a:t>technology</a:t>
            </a:r>
            <a:r>
              <a:rPr lang="pl-PL" b="1" dirty="0">
                <a:latin typeface="Arial Narrow" panose="020B0606020202030204" pitchFamily="34" charset="0"/>
              </a:rPr>
              <a:t> on </a:t>
            </a:r>
            <a:r>
              <a:rPr lang="pl-PL" b="1" dirty="0" err="1">
                <a:latin typeface="Arial Narrow" panose="020B0606020202030204" pitchFamily="34" charset="0"/>
              </a:rPr>
              <a:t>your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lessons</a:t>
            </a:r>
            <a:r>
              <a:rPr lang="pl-PL" b="1" dirty="0">
                <a:latin typeface="Arial Narrow" panose="020B0606020202030204" pitchFamily="34" charset="0"/>
              </a:rPr>
              <a:t>, in </a:t>
            </a:r>
            <a:r>
              <a:rPr lang="pl-PL" b="1" dirty="0" err="1">
                <a:latin typeface="Arial Narrow" panose="020B0606020202030204" pitchFamily="34" charset="0"/>
              </a:rPr>
              <a:t>today’s</a:t>
            </a: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world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it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becomes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unavoidable</a:t>
            </a:r>
            <a:r>
              <a:rPr lang="pl-PL" b="1" dirty="0">
                <a:latin typeface="Arial Narrow" panose="020B0606020202030204" pitchFamily="34" charset="0"/>
              </a:rPr>
              <a:t>, but </a:t>
            </a:r>
            <a:r>
              <a:rPr lang="pl-PL" b="1" dirty="0" err="1">
                <a:latin typeface="Arial Narrow" panose="020B0606020202030204" pitchFamily="34" charset="0"/>
              </a:rPr>
              <a:t>also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very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efficient</a:t>
            </a:r>
            <a:r>
              <a:rPr lang="pl-PL" b="1" dirty="0">
                <a:latin typeface="Arial Narrow" panose="020B0606020202030204" pitchFamily="34" charset="0"/>
              </a:rPr>
              <a:t> (and </a:t>
            </a:r>
            <a:r>
              <a:rPr lang="pl-PL" b="1" dirty="0" err="1">
                <a:latin typeface="Arial Narrow" panose="020B0606020202030204" pitchFamily="34" charset="0"/>
              </a:rPr>
              <a:t>also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fun</a:t>
            </a:r>
            <a:r>
              <a:rPr lang="pl-PL" b="1" dirty="0">
                <a:latin typeface="Arial Narrow" panose="020B0606020202030204" pitchFamily="34" charset="0"/>
              </a:rPr>
              <a:t> ;-) –</a:t>
            </a: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this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is</a:t>
            </a:r>
            <a:r>
              <a:rPr lang="pl-PL" b="1" dirty="0">
                <a:latin typeface="Arial Narrow" panose="020B0606020202030204" pitchFamily="34" charset="0"/>
              </a:rPr>
              <a:t> the </a:t>
            </a:r>
            <a:r>
              <a:rPr lang="pl-PL" b="1" dirty="0" err="1">
                <a:latin typeface="Arial Narrow" panose="020B0606020202030204" pitchFamily="34" charset="0"/>
              </a:rPr>
              <a:t>best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way</a:t>
            </a:r>
            <a:r>
              <a:rPr lang="pl-PL" b="1" dirty="0">
                <a:latin typeface="Arial Narrow" panose="020B0606020202030204" pitchFamily="34" charset="0"/>
              </a:rPr>
              <a:t> we </a:t>
            </a:r>
            <a:r>
              <a:rPr lang="pl-PL" b="1" dirty="0" err="1">
                <a:latin typeface="Arial Narrow" panose="020B0606020202030204" pitchFamily="34" charset="0"/>
              </a:rPr>
              <a:t>can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reach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young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people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nowadays</a:t>
            </a:r>
            <a:r>
              <a:rPr lang="pl-PL" b="1" dirty="0">
                <a:latin typeface="Arial Narrow" panose="020B0606020202030204" pitchFamily="34" charset="0"/>
              </a:rPr>
              <a:t>!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130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waw1-1.xx.fbcdn.net/v/t1.15752-9/35224193_1902047673148146_1926876900563615744_n.jpg?_nc_cat=0&amp;oh=61db45f67d3d69ddabba96028746bd90&amp;oe=5BA6A1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0" y="2357942"/>
            <a:ext cx="5173361" cy="153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86C2A3-B7ED-402F-A673-FE4C224655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127" y="2810703"/>
            <a:ext cx="5181600" cy="1423945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80D2153-C445-4B40-9E32-FD190445BC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311" y="1878548"/>
            <a:ext cx="2691314" cy="2691314"/>
          </a:xfrm>
        </p:spPr>
      </p:pic>
    </p:spTree>
    <p:extLst>
      <p:ext uri="{BB962C8B-B14F-4D97-AF65-F5344CB8AC3E}">
        <p14:creationId xmlns:p14="http://schemas.microsoft.com/office/powerpoint/2010/main" val="132251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08454" y="107092"/>
            <a:ext cx="10511481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b="1" dirty="0">
              <a:latin typeface="Arial Narrow" panose="020B0606020202030204" pitchFamily="34" charset="0"/>
            </a:endParaRPr>
          </a:p>
          <a:p>
            <a:pPr algn="ctr"/>
            <a:endParaRPr lang="pl-PL" sz="2400" b="1" dirty="0">
              <a:latin typeface="Arial Narrow" panose="020B0606020202030204" pitchFamily="34" charset="0"/>
            </a:endParaRPr>
          </a:p>
          <a:p>
            <a:pPr algn="ctr"/>
            <a:r>
              <a:rPr lang="pl-PL" sz="2400" b="1" dirty="0" err="1">
                <a:latin typeface="Arial Narrow" panose="020B0606020202030204" pitchFamily="34" charset="0"/>
              </a:rPr>
              <a:t>Today’s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Youth</a:t>
            </a:r>
            <a:r>
              <a:rPr lang="pl-PL" sz="2400" b="1" dirty="0">
                <a:latin typeface="Arial Narrow" panose="020B0606020202030204" pitchFamily="34" charset="0"/>
              </a:rPr>
              <a:t> - „Digital </a:t>
            </a:r>
            <a:r>
              <a:rPr lang="pl-PL" sz="2400" b="1" dirty="0" err="1">
                <a:latin typeface="Arial Narrow" panose="020B0606020202030204" pitchFamily="34" charset="0"/>
              </a:rPr>
              <a:t>natives</a:t>
            </a:r>
            <a:r>
              <a:rPr lang="pl-PL" sz="2400" b="1" dirty="0">
                <a:latin typeface="Arial Narrow" panose="020B0606020202030204" pitchFamily="34" charset="0"/>
              </a:rPr>
              <a:t>” </a:t>
            </a:r>
          </a:p>
          <a:p>
            <a:pPr algn="ctr"/>
            <a:endParaRPr lang="pl-PL" sz="2400" b="1" dirty="0">
              <a:latin typeface="Arial Narrow" panose="020B0606020202030204" pitchFamily="34" charset="0"/>
            </a:endParaRPr>
          </a:p>
          <a:p>
            <a:pPr algn="ctr"/>
            <a:endParaRPr lang="pl-PL" sz="2400" b="1" dirty="0">
              <a:latin typeface="Arial Narrow" panose="020B0606020202030204" pitchFamily="34" charset="0"/>
            </a:endParaRPr>
          </a:p>
          <a:p>
            <a:endParaRPr lang="pl-PL" sz="2400" b="1" dirty="0">
              <a:latin typeface="Arial Narrow" panose="020B0606020202030204" pitchFamily="34" charset="0"/>
            </a:endParaRPr>
          </a:p>
          <a:p>
            <a:pPr algn="ctr"/>
            <a:r>
              <a:rPr lang="pl-PL" sz="2400" b="1" dirty="0">
                <a:latin typeface="Arial Narrow" panose="020B0606020202030204" pitchFamily="34" charset="0"/>
              </a:rPr>
              <a:t>Modern </a:t>
            </a:r>
            <a:r>
              <a:rPr lang="pl-PL" sz="2400" b="1" dirty="0" err="1">
                <a:latin typeface="Arial Narrow" panose="020B0606020202030204" pitchFamily="34" charset="0"/>
              </a:rPr>
              <a:t>technology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is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an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essential</a:t>
            </a:r>
            <a:r>
              <a:rPr lang="pl-PL" sz="2400" b="1" dirty="0">
                <a:latin typeface="Arial Narrow" panose="020B0606020202030204" pitchFamily="34" charset="0"/>
              </a:rPr>
              <a:t> part of </a:t>
            </a:r>
            <a:r>
              <a:rPr lang="pl-PL" sz="2400" b="1" dirty="0" err="1">
                <a:latin typeface="Arial Narrow" panose="020B0606020202030204" pitchFamily="34" charset="0"/>
              </a:rPr>
              <a:t>young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people’s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lives</a:t>
            </a:r>
            <a:r>
              <a:rPr lang="pl-PL" sz="2400" b="1" dirty="0">
                <a:latin typeface="Arial Narrow" panose="020B0606020202030204" pitchFamily="34" charset="0"/>
              </a:rPr>
              <a:t>:  </a:t>
            </a:r>
            <a:r>
              <a:rPr lang="pl-PL" sz="2400" b="1" dirty="0" err="1">
                <a:latin typeface="Arial Narrow" panose="020B0606020202030204" pitchFamily="34" charset="0"/>
              </a:rPr>
              <a:t>phones</a:t>
            </a:r>
            <a:r>
              <a:rPr lang="pl-PL" sz="2400" b="1" dirty="0">
                <a:latin typeface="Arial Narrow" panose="020B0606020202030204" pitchFamily="34" charset="0"/>
              </a:rPr>
              <a:t>, </a:t>
            </a:r>
            <a:r>
              <a:rPr lang="pl-PL" sz="2400" b="1" dirty="0" err="1">
                <a:latin typeface="Arial Narrow" panose="020B0606020202030204" pitchFamily="34" charset="0"/>
              </a:rPr>
              <a:t>tablets</a:t>
            </a:r>
            <a:r>
              <a:rPr lang="pl-PL" sz="2400" b="1" dirty="0">
                <a:latin typeface="Arial Narrow" panose="020B0606020202030204" pitchFamily="34" charset="0"/>
              </a:rPr>
              <a:t>, </a:t>
            </a:r>
            <a:r>
              <a:rPr lang="pl-PL" sz="2400" b="1" dirty="0" err="1">
                <a:latin typeface="Arial Narrow" panose="020B0606020202030204" pitchFamily="34" charset="0"/>
              </a:rPr>
              <a:t>apps</a:t>
            </a:r>
            <a:r>
              <a:rPr lang="pl-PL" sz="2400" b="1" dirty="0">
                <a:latin typeface="Arial Narrow" panose="020B0606020202030204" pitchFamily="34" charset="0"/>
              </a:rPr>
              <a:t>,</a:t>
            </a:r>
          </a:p>
          <a:p>
            <a:pPr algn="ctr"/>
            <a:endParaRPr lang="pl-PL" sz="2400" b="1" dirty="0">
              <a:latin typeface="Arial Narrow" panose="020B0606020202030204" pitchFamily="34" charset="0"/>
            </a:endParaRPr>
          </a:p>
          <a:p>
            <a:pPr algn="ctr"/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games</a:t>
            </a:r>
            <a:r>
              <a:rPr lang="pl-PL" sz="2400" b="1" dirty="0">
                <a:latin typeface="Arial Narrow" panose="020B0606020202030204" pitchFamily="34" charset="0"/>
              </a:rPr>
              <a:t>, </a:t>
            </a:r>
            <a:r>
              <a:rPr lang="pl-PL" sz="2400" b="1" dirty="0" err="1">
                <a:latin typeface="Arial Narrow" panose="020B0606020202030204" pitchFamily="34" charset="0"/>
              </a:rPr>
              <a:t>television</a:t>
            </a:r>
            <a:r>
              <a:rPr lang="pl-PL" sz="2400" b="1" dirty="0">
                <a:latin typeface="Arial Narrow" panose="020B0606020202030204" pitchFamily="34" charset="0"/>
              </a:rPr>
              <a:t>, </a:t>
            </a:r>
            <a:r>
              <a:rPr lang="pl-PL" sz="2400" b="1" dirty="0" err="1">
                <a:latin typeface="Arial Narrow" panose="020B0606020202030204" pitchFamily="34" charset="0"/>
              </a:rPr>
              <a:t>internet</a:t>
            </a:r>
            <a:r>
              <a:rPr lang="pl-PL" sz="2400" b="1" dirty="0">
                <a:latin typeface="Arial Narrow" panose="020B0606020202030204" pitchFamily="34" charset="0"/>
              </a:rPr>
              <a:t> and </a:t>
            </a:r>
            <a:r>
              <a:rPr lang="pl-PL" sz="2400" b="1" dirty="0" err="1">
                <a:latin typeface="Arial Narrow" panose="020B0606020202030204" pitchFamily="34" charset="0"/>
              </a:rPr>
              <a:t>social</a:t>
            </a:r>
            <a:r>
              <a:rPr lang="pl-PL" sz="2400" b="1" dirty="0">
                <a:latin typeface="Arial Narrow" panose="020B0606020202030204" pitchFamily="34" charset="0"/>
              </a:rPr>
              <a:t> media </a:t>
            </a:r>
            <a:r>
              <a:rPr lang="pl-PL" sz="2400" b="1" dirty="0" err="1">
                <a:latin typeface="Arial Narrow" panose="020B0606020202030204" pitchFamily="34" charset="0"/>
              </a:rPr>
              <a:t>are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used</a:t>
            </a:r>
            <a:r>
              <a:rPr lang="pl-PL" sz="2400" b="1" dirty="0">
                <a:latin typeface="Arial Narrow" panose="020B0606020202030204" pitchFamily="34" charset="0"/>
              </a:rPr>
              <a:t> to </a:t>
            </a:r>
            <a:r>
              <a:rPr lang="pl-PL" sz="2400" b="1" dirty="0" err="1">
                <a:latin typeface="Arial Narrow" panose="020B0606020202030204" pitchFamily="34" charset="0"/>
              </a:rPr>
              <a:t>connect</a:t>
            </a:r>
            <a:r>
              <a:rPr lang="pl-PL" sz="2400" b="1" dirty="0">
                <a:latin typeface="Arial Narrow" panose="020B0606020202030204" pitchFamily="34" charset="0"/>
              </a:rPr>
              <a:t> with </a:t>
            </a:r>
            <a:r>
              <a:rPr lang="pl-PL" sz="2400" b="1" dirty="0" err="1">
                <a:latin typeface="Arial Narrow" panose="020B0606020202030204" pitchFamily="34" charset="0"/>
              </a:rPr>
              <a:t>others</a:t>
            </a:r>
            <a:r>
              <a:rPr lang="pl-PL" sz="2400" b="1" dirty="0">
                <a:latin typeface="Arial Narrow" panose="020B0606020202030204" pitchFamily="34" charset="0"/>
              </a:rPr>
              <a:t>, email</a:t>
            </a:r>
          </a:p>
          <a:p>
            <a:pPr algn="ctr"/>
            <a:endParaRPr lang="pl-PL" sz="2400" b="1" dirty="0">
              <a:latin typeface="Arial Narrow" panose="020B0606020202030204" pitchFamily="34" charset="0"/>
            </a:endParaRPr>
          </a:p>
          <a:p>
            <a:pPr algn="ctr"/>
            <a:r>
              <a:rPr lang="pl-PL" sz="2400" b="1" dirty="0">
                <a:latin typeface="Arial Narrow" panose="020B0606020202030204" pitchFamily="34" charset="0"/>
              </a:rPr>
              <a:t> and </a:t>
            </a:r>
            <a:r>
              <a:rPr lang="pl-PL" sz="2400" b="1" dirty="0" err="1">
                <a:latin typeface="Arial Narrow" panose="020B0606020202030204" pitchFamily="34" charset="0"/>
              </a:rPr>
              <a:t>message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people</a:t>
            </a:r>
            <a:r>
              <a:rPr lang="pl-PL" sz="2400" b="1" dirty="0">
                <a:latin typeface="Arial Narrow" panose="020B0606020202030204" pitchFamily="34" charset="0"/>
              </a:rPr>
              <a:t>, </a:t>
            </a:r>
            <a:r>
              <a:rPr lang="pl-PL" sz="2400" b="1" dirty="0" err="1">
                <a:latin typeface="Arial Narrow" panose="020B0606020202030204" pitchFamily="34" charset="0"/>
              </a:rPr>
              <a:t>play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games</a:t>
            </a:r>
            <a:r>
              <a:rPr lang="pl-PL" sz="2400" b="1" dirty="0">
                <a:latin typeface="Arial Narrow" panose="020B0606020202030204" pitchFamily="34" charset="0"/>
              </a:rPr>
              <a:t>, </a:t>
            </a:r>
            <a:r>
              <a:rPr lang="pl-PL" sz="2400" b="1" dirty="0" err="1">
                <a:latin typeface="Arial Narrow" panose="020B0606020202030204" pitchFamily="34" charset="0"/>
              </a:rPr>
              <a:t>find</a:t>
            </a:r>
            <a:r>
              <a:rPr lang="pl-PL" sz="2400" b="1" dirty="0">
                <a:latin typeface="Arial Narrow" panose="020B0606020202030204" pitchFamily="34" charset="0"/>
              </a:rPr>
              <a:t>, </a:t>
            </a:r>
            <a:r>
              <a:rPr lang="pl-PL" sz="2400" b="1" dirty="0" err="1">
                <a:latin typeface="Arial Narrow" panose="020B0606020202030204" pitchFamily="34" charset="0"/>
              </a:rPr>
              <a:t>create</a:t>
            </a:r>
            <a:r>
              <a:rPr lang="pl-PL" sz="2400" b="1" dirty="0">
                <a:latin typeface="Arial Narrow" panose="020B0606020202030204" pitchFamily="34" charset="0"/>
              </a:rPr>
              <a:t> and </a:t>
            </a:r>
            <a:r>
              <a:rPr lang="pl-PL" sz="2400" b="1" dirty="0" err="1">
                <a:latin typeface="Arial Narrow" panose="020B0606020202030204" pitchFamily="34" charset="0"/>
              </a:rPr>
              <a:t>share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interesting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articles</a:t>
            </a:r>
            <a:r>
              <a:rPr lang="pl-PL" sz="2400" b="1" dirty="0">
                <a:latin typeface="Arial Narrow" panose="020B0606020202030204" pitchFamily="34" charset="0"/>
              </a:rPr>
              <a:t>, </a:t>
            </a:r>
            <a:r>
              <a:rPr lang="pl-PL" sz="2400" b="1" dirty="0" err="1">
                <a:latin typeface="Arial Narrow" panose="020B0606020202030204" pitchFamily="34" charset="0"/>
              </a:rPr>
              <a:t>photos</a:t>
            </a:r>
            <a:endParaRPr lang="pl-PL" sz="2400" b="1" dirty="0">
              <a:latin typeface="Arial Narrow" panose="020B0606020202030204" pitchFamily="34" charset="0"/>
            </a:endParaRPr>
          </a:p>
          <a:p>
            <a:pPr algn="ctr"/>
            <a:endParaRPr lang="pl-PL" sz="2400" b="1" dirty="0">
              <a:latin typeface="Arial Narrow" panose="020B0606020202030204" pitchFamily="34" charset="0"/>
            </a:endParaRPr>
          </a:p>
          <a:p>
            <a:pPr algn="ctr"/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or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videos</a:t>
            </a:r>
            <a:r>
              <a:rPr lang="pl-PL" sz="2400" b="1" dirty="0">
                <a:latin typeface="Arial Narrow" panose="020B0606020202030204" pitchFamily="34" charset="0"/>
              </a:rPr>
              <a:t>, </a:t>
            </a:r>
            <a:r>
              <a:rPr lang="pl-PL" sz="2400" b="1" dirty="0" err="1">
                <a:latin typeface="Arial Narrow" panose="020B0606020202030204" pitchFamily="34" charset="0"/>
              </a:rPr>
              <a:t>follow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their</a:t>
            </a:r>
            <a:r>
              <a:rPr lang="pl-PL" sz="2400" b="1" dirty="0">
                <a:latin typeface="Arial Narrow" panose="020B0606020202030204" pitchFamily="34" charset="0"/>
              </a:rPr>
              <a:t> </a:t>
            </a:r>
            <a:r>
              <a:rPr lang="pl-PL" sz="2400" b="1" dirty="0" err="1">
                <a:latin typeface="Arial Narrow" panose="020B0606020202030204" pitchFamily="34" charset="0"/>
              </a:rPr>
              <a:t>interests</a:t>
            </a:r>
            <a:r>
              <a:rPr lang="pl-PL" sz="2400" b="1" dirty="0">
                <a:latin typeface="Arial Narrow" panose="020B0606020202030204" pitchFamily="34" charset="0"/>
              </a:rPr>
              <a:t>. </a:t>
            </a:r>
          </a:p>
          <a:p>
            <a:endParaRPr lang="pl-PL" sz="2400" b="1" dirty="0">
              <a:latin typeface="Arial Narrow" panose="020B0606020202030204" pitchFamily="34" charset="0"/>
            </a:endParaRPr>
          </a:p>
          <a:p>
            <a:endParaRPr lang="pl-PL" sz="2400" b="1" dirty="0">
              <a:latin typeface="Arial Narrow" panose="020B0606020202030204" pitchFamily="34" charset="0"/>
            </a:endParaRPr>
          </a:p>
          <a:p>
            <a:endParaRPr lang="pl-PL" sz="2400" b="1" dirty="0">
              <a:latin typeface="Arial Narrow" panose="020B0606020202030204" pitchFamily="34" charset="0"/>
            </a:endParaRPr>
          </a:p>
          <a:p>
            <a:endParaRPr lang="pl-PL" sz="2400" b="1" dirty="0">
              <a:latin typeface="Arial Narrow" panose="020B0606020202030204" pitchFamily="34" charset="0"/>
            </a:endParaRPr>
          </a:p>
          <a:p>
            <a:endParaRPr lang="pl-PL" sz="2400" b="1" dirty="0">
              <a:latin typeface="Arial Narrow" panose="020B0606020202030204" pitchFamily="34" charset="0"/>
            </a:endParaRPr>
          </a:p>
          <a:p>
            <a:endParaRPr lang="pl-PL" sz="2400" b="1" dirty="0">
              <a:latin typeface="Arial Narrow" panose="020B0606020202030204" pitchFamily="34" charset="0"/>
            </a:endParaRPr>
          </a:p>
          <a:p>
            <a:endParaRPr lang="pl-PL" sz="2400" b="1" dirty="0">
              <a:latin typeface="Arial Narrow" panose="020B0606020202030204" pitchFamily="34" charset="0"/>
            </a:endParaRPr>
          </a:p>
          <a:p>
            <a:endParaRPr lang="pl-PL" sz="2400" b="1" dirty="0">
              <a:latin typeface="Arial Narrow" panose="020B0606020202030204" pitchFamily="34" charset="0"/>
            </a:endParaRPr>
          </a:p>
          <a:p>
            <a:endParaRPr lang="pl-PL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71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25405D-C779-4DBC-82E8-2144414A8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816746"/>
            <a:ext cx="10515600" cy="5363391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err="1">
                <a:latin typeface="Arial Narrow" panose="020B0606020202030204" pitchFamily="34" charset="0"/>
              </a:rPr>
              <a:t>Usually</a:t>
            </a:r>
            <a:r>
              <a:rPr lang="pl-PL" b="1" dirty="0">
                <a:latin typeface="Arial Narrow" panose="020B0606020202030204" pitchFamily="34" charset="0"/>
              </a:rPr>
              <a:t> modern </a:t>
            </a:r>
            <a:r>
              <a:rPr lang="pl-PL" b="1" dirty="0" err="1">
                <a:latin typeface="Arial Narrow" panose="020B0606020202030204" pitchFamily="34" charset="0"/>
              </a:rPr>
              <a:t>technology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is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perceived</a:t>
            </a:r>
            <a:r>
              <a:rPr lang="pl-PL" b="1" dirty="0">
                <a:latin typeface="Arial Narrow" panose="020B0606020202030204" pitchFamily="34" charset="0"/>
              </a:rPr>
              <a:t> as </a:t>
            </a:r>
            <a:r>
              <a:rPr lang="pl-PL" b="1" dirty="0" err="1">
                <a:latin typeface="Arial Narrow" panose="020B0606020202030204" pitchFamily="34" charset="0"/>
              </a:rPr>
              <a:t>having</a:t>
            </a:r>
            <a:r>
              <a:rPr lang="pl-PL" b="1" dirty="0">
                <a:latin typeface="Arial Narrow" panose="020B0606020202030204" pitchFamily="34" charset="0"/>
              </a:rPr>
              <a:t> a </a:t>
            </a:r>
            <a:r>
              <a:rPr lang="pl-PL" b="1" dirty="0" err="1">
                <a:latin typeface="Arial Narrow" panose="020B0606020202030204" pitchFamily="34" charset="0"/>
              </a:rPr>
              <a:t>negative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impact</a:t>
            </a:r>
            <a:r>
              <a:rPr lang="pl-PL" b="1" dirty="0">
                <a:latin typeface="Arial Narrow" panose="020B0606020202030204" pitchFamily="34" charset="0"/>
              </a:rPr>
              <a:t> on</a:t>
            </a: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young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people’s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health</a:t>
            </a:r>
            <a:r>
              <a:rPr lang="pl-PL" b="1" dirty="0">
                <a:latin typeface="Arial Narrow" panose="020B0606020202030204" pitchFamily="34" charset="0"/>
              </a:rPr>
              <a:t> and </a:t>
            </a:r>
            <a:r>
              <a:rPr lang="pl-PL" b="1" dirty="0" err="1">
                <a:latin typeface="Arial Narrow" panose="020B0606020202030204" pitchFamily="34" charset="0"/>
              </a:rPr>
              <a:t>physical</a:t>
            </a:r>
            <a:r>
              <a:rPr lang="pl-PL" b="1" dirty="0">
                <a:latin typeface="Arial Narrow" panose="020B0606020202030204" pitchFamily="34" charset="0"/>
              </a:rPr>
              <a:t> development, by </a:t>
            </a:r>
            <a:r>
              <a:rPr lang="pl-PL" b="1" dirty="0" err="1">
                <a:latin typeface="Arial Narrow" panose="020B0606020202030204" pitchFamily="34" charset="0"/>
              </a:rPr>
              <a:t>diverting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them</a:t>
            </a:r>
            <a:r>
              <a:rPr lang="pl-PL" b="1" dirty="0">
                <a:latin typeface="Arial Narrow" panose="020B0606020202030204" pitchFamily="34" charset="0"/>
              </a:rPr>
              <a:t> from</a:t>
            </a: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physical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activity</a:t>
            </a:r>
            <a:r>
              <a:rPr lang="pl-PL" b="1" dirty="0">
                <a:latin typeface="Arial Narrow" panose="020B0606020202030204" pitchFamily="34" charset="0"/>
              </a:rPr>
              <a:t> and </a:t>
            </a:r>
            <a:r>
              <a:rPr lang="pl-PL" b="1" dirty="0" err="1">
                <a:latin typeface="Arial Narrow" panose="020B0606020202030204" pitchFamily="34" charset="0"/>
              </a:rPr>
              <a:t>sports</a:t>
            </a:r>
            <a:r>
              <a:rPr lang="pl-PL" b="1" dirty="0">
                <a:latin typeface="Arial Narrow" panose="020B0606020202030204" pitchFamily="34" charset="0"/>
              </a:rPr>
              <a:t>. </a:t>
            </a:r>
          </a:p>
          <a:p>
            <a:pPr marL="0" indent="0" algn="ctr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But </a:t>
            </a:r>
            <a:r>
              <a:rPr lang="pl-PL" b="1" dirty="0" err="1">
                <a:latin typeface="Arial Narrow" panose="020B0606020202030204" pitchFamily="34" charset="0"/>
              </a:rPr>
              <a:t>does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it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have</a:t>
            </a:r>
            <a:r>
              <a:rPr lang="pl-PL" b="1" dirty="0">
                <a:latin typeface="Arial Narrow" panose="020B0606020202030204" pitchFamily="34" charset="0"/>
              </a:rPr>
              <a:t> to be </a:t>
            </a:r>
            <a:r>
              <a:rPr lang="pl-PL" b="1" dirty="0" err="1">
                <a:latin typeface="Arial Narrow" panose="020B0606020202030204" pitchFamily="34" charset="0"/>
              </a:rPr>
              <a:t>this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way</a:t>
            </a:r>
            <a:r>
              <a:rPr lang="pl-PL" b="1" dirty="0">
                <a:latin typeface="Arial Narrow" panose="020B0606020202030204" pitchFamily="34" charset="0"/>
              </a:rPr>
              <a:t>? </a:t>
            </a:r>
          </a:p>
          <a:p>
            <a:pPr marL="0" indent="0" algn="ctr">
              <a:buNone/>
            </a:pPr>
            <a:r>
              <a:rPr lang="pl-PL" b="1" dirty="0" err="1">
                <a:latin typeface="Arial Narrow" panose="020B0606020202030204" pitchFamily="34" charset="0"/>
              </a:rPr>
              <a:t>Since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smartphones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are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everywhere</a:t>
            </a:r>
            <a:r>
              <a:rPr lang="pl-PL" b="1" dirty="0">
                <a:latin typeface="Arial Narrow" panose="020B0606020202030204" pitchFamily="34" charset="0"/>
              </a:rPr>
              <a:t>, </a:t>
            </a:r>
            <a:r>
              <a:rPr lang="pl-PL" b="1" dirty="0" err="1">
                <a:latin typeface="Arial Narrow" panose="020B0606020202030204" pitchFamily="34" charset="0"/>
              </a:rPr>
              <a:t>why</a:t>
            </a:r>
            <a:r>
              <a:rPr lang="pl-PL" b="1" dirty="0">
                <a:latin typeface="Arial Narrow" panose="020B0606020202030204" pitchFamily="34" charset="0"/>
              </a:rPr>
              <a:t> not </a:t>
            </a:r>
            <a:r>
              <a:rPr lang="pl-PL" b="1" dirty="0" err="1">
                <a:latin typeface="Arial Narrow" panose="020B0606020202030204" pitchFamily="34" charset="0"/>
              </a:rPr>
              <a:t>use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them</a:t>
            </a:r>
            <a:r>
              <a:rPr lang="pl-PL" b="1" dirty="0">
                <a:latin typeface="Arial Narrow" panose="020B0606020202030204" pitchFamily="34" charset="0"/>
              </a:rPr>
              <a:t> to </a:t>
            </a:r>
            <a:r>
              <a:rPr lang="pl-PL" b="1" dirty="0" err="1">
                <a:latin typeface="Arial Narrow" panose="020B0606020202030204" pitchFamily="34" charset="0"/>
              </a:rPr>
              <a:t>encourage</a:t>
            </a: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students</a:t>
            </a:r>
            <a:r>
              <a:rPr lang="pl-PL" b="1" dirty="0">
                <a:latin typeface="Arial Narrow" panose="020B0606020202030204" pitchFamily="34" charset="0"/>
              </a:rPr>
              <a:t> to be </a:t>
            </a:r>
            <a:r>
              <a:rPr lang="pl-PL" b="1" dirty="0" err="1">
                <a:latin typeface="Arial Narrow" panose="020B0606020202030204" pitchFamily="34" charset="0"/>
              </a:rPr>
              <a:t>more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active</a:t>
            </a:r>
            <a:r>
              <a:rPr lang="pl-PL" b="1" dirty="0">
                <a:latin typeface="Arial Narrow" panose="020B0606020202030204" pitchFamily="34" charset="0"/>
              </a:rPr>
              <a:t>?</a:t>
            </a:r>
          </a:p>
          <a:p>
            <a:pPr marL="0" indent="0" algn="just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303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5F3998-D039-49FA-95DF-112AAB59A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328474"/>
            <a:ext cx="10515600" cy="5851663"/>
          </a:xfrm>
        </p:spPr>
        <p:txBody>
          <a:bodyPr/>
          <a:lstStyle/>
          <a:p>
            <a:pPr marL="0" indent="0" algn="ctr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 err="1">
                <a:latin typeface="Arial Narrow" panose="020B0606020202030204" pitchFamily="34" charset="0"/>
              </a:rPr>
              <a:t>This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presentation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aims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at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helping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teachers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incorporate</a:t>
            </a:r>
            <a:r>
              <a:rPr lang="pl-PL" b="1" dirty="0">
                <a:latin typeface="Arial Narrow" panose="020B0606020202030204" pitchFamily="34" charset="0"/>
              </a:rPr>
              <a:t> modern</a:t>
            </a: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technological</a:t>
            </a:r>
            <a:r>
              <a:rPr lang="pl-PL" b="1" dirty="0">
                <a:latin typeface="Arial Narrow" panose="020B0606020202030204" pitchFamily="34" charset="0"/>
              </a:rPr>
              <a:t> devices and software, </a:t>
            </a:r>
            <a:r>
              <a:rPr lang="pl-PL" b="1" dirty="0" err="1">
                <a:latin typeface="Arial Narrow" panose="020B0606020202030204" pitchFamily="34" charset="0"/>
              </a:rPr>
              <a:t>so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close</a:t>
            </a:r>
            <a:r>
              <a:rPr lang="pl-PL" b="1" dirty="0">
                <a:latin typeface="Arial Narrow" panose="020B0606020202030204" pitchFamily="34" charset="0"/>
              </a:rPr>
              <a:t> to the </a:t>
            </a:r>
            <a:r>
              <a:rPr lang="pl-PL" b="1" dirty="0" err="1">
                <a:latin typeface="Arial Narrow" panose="020B0606020202030204" pitchFamily="34" charset="0"/>
              </a:rPr>
              <a:t>hearts</a:t>
            </a:r>
            <a:r>
              <a:rPr lang="pl-PL" b="1" dirty="0">
                <a:latin typeface="Arial Narrow" panose="020B0606020202030204" pitchFamily="34" charset="0"/>
              </a:rPr>
              <a:t> of </a:t>
            </a:r>
            <a:r>
              <a:rPr lang="pl-PL" b="1" dirty="0" err="1">
                <a:latin typeface="Arial Narrow" panose="020B0606020202030204" pitchFamily="34" charset="0"/>
              </a:rPr>
              <a:t>teenagers</a:t>
            </a:r>
            <a:r>
              <a:rPr lang="pl-PL" b="1" dirty="0">
                <a:latin typeface="Arial Narrow" panose="020B0606020202030204" pitchFamily="34" charset="0"/>
              </a:rPr>
              <a:t>,</a:t>
            </a: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into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Physical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Education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lessons</a:t>
            </a:r>
            <a:r>
              <a:rPr lang="pl-PL" b="1" dirty="0">
                <a:latin typeface="Arial Narrow" panose="020B0606020202030204" pitchFamily="34" charset="0"/>
              </a:rPr>
              <a:t> and </a:t>
            </a:r>
            <a:r>
              <a:rPr lang="pl-PL" b="1" dirty="0" err="1">
                <a:latin typeface="Arial Narrow" panose="020B0606020202030204" pitchFamily="34" charset="0"/>
              </a:rPr>
              <a:t>classes</a:t>
            </a:r>
            <a:r>
              <a:rPr lang="pl-PL" b="1" dirty="0">
                <a:latin typeface="Arial Narrow" panose="020B0606020202030204" pitchFamily="34" charset="0"/>
              </a:rPr>
              <a:t>, to </a:t>
            </a:r>
            <a:r>
              <a:rPr lang="pl-PL" b="1" dirty="0" err="1">
                <a:latin typeface="Arial Narrow" panose="020B0606020202030204" pitchFamily="34" charset="0"/>
              </a:rPr>
              <a:t>make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them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more</a:t>
            </a:r>
            <a:endParaRPr lang="pl-PL" b="1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attractive</a:t>
            </a:r>
            <a:r>
              <a:rPr lang="pl-PL" b="1" dirty="0">
                <a:latin typeface="Arial Narrow" panose="020B0606020202030204" pitchFamily="34" charset="0"/>
              </a:rPr>
              <a:t> and </a:t>
            </a:r>
            <a:r>
              <a:rPr lang="pl-PL" b="1" dirty="0" err="1">
                <a:latin typeface="Arial Narrow" panose="020B0606020202030204" pitchFamily="34" charset="0"/>
              </a:rPr>
              <a:t>relatable</a:t>
            </a:r>
            <a:r>
              <a:rPr lang="pl-PL" b="1" dirty="0">
                <a:latin typeface="Arial Narrow" panose="020B0606020202030204" pitchFamily="34" charset="0"/>
              </a:rPr>
              <a:t> for </a:t>
            </a:r>
            <a:r>
              <a:rPr lang="pl-PL" b="1" dirty="0" err="1">
                <a:latin typeface="Arial Narrow" panose="020B0606020202030204" pitchFamily="34" charset="0"/>
              </a:rPr>
              <a:t>young</a:t>
            </a:r>
            <a:r>
              <a:rPr lang="pl-PL" b="1" dirty="0">
                <a:latin typeface="Arial Narrow" panose="020B0606020202030204" pitchFamily="34" charset="0"/>
              </a:rPr>
              <a:t> </a:t>
            </a:r>
            <a:r>
              <a:rPr lang="pl-PL" b="1" dirty="0" err="1">
                <a:latin typeface="Arial Narrow" panose="020B0606020202030204" pitchFamily="34" charset="0"/>
              </a:rPr>
              <a:t>people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93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133340"/>
            <a:ext cx="12192000" cy="1506829"/>
          </a:xfrm>
        </p:spPr>
        <p:txBody>
          <a:bodyPr>
            <a:noAutofit/>
          </a:bodyPr>
          <a:lstStyle/>
          <a:p>
            <a:r>
              <a:rPr lang="pl-PL" sz="5000" b="1" dirty="0">
                <a:latin typeface="Arial Narrow" panose="020B0606020202030204" pitchFamily="34" charset="0"/>
              </a:rPr>
              <a:t>Modern Technology </a:t>
            </a:r>
            <a:br>
              <a:rPr lang="pl-PL" sz="5000" b="1" dirty="0">
                <a:latin typeface="Arial Narrow" panose="020B0606020202030204" pitchFamily="34" charset="0"/>
              </a:rPr>
            </a:br>
            <a:r>
              <a:rPr lang="pl-PL" sz="5000" b="1" dirty="0">
                <a:latin typeface="Arial Narrow" panose="020B0606020202030204" pitchFamily="34" charset="0"/>
              </a:rPr>
              <a:t>in </a:t>
            </a:r>
            <a:r>
              <a:rPr lang="pl-PL" sz="5000" b="1" dirty="0" err="1">
                <a:latin typeface="Arial Narrow" panose="020B0606020202030204" pitchFamily="34" charset="0"/>
              </a:rPr>
              <a:t>Physical</a:t>
            </a:r>
            <a:r>
              <a:rPr lang="pl-PL" sz="5000" b="1" dirty="0">
                <a:latin typeface="Arial Narrow" panose="020B0606020202030204" pitchFamily="34" charset="0"/>
              </a:rPr>
              <a:t> </a:t>
            </a:r>
            <a:r>
              <a:rPr lang="pl-PL" sz="5000" b="1" dirty="0" err="1">
                <a:latin typeface="Arial Narrow" panose="020B0606020202030204" pitchFamily="34" charset="0"/>
              </a:rPr>
              <a:t>Education</a:t>
            </a:r>
            <a:endParaRPr lang="pl-PL" sz="5000" dirty="0">
              <a:latin typeface="Arial Narrow" panose="020B060602020203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26508" y="3105835"/>
            <a:ext cx="7117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1)  Mobile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apps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workouts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026508" y="3611278"/>
            <a:ext cx="78188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Geocaching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discovering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exploring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endParaRPr lang="pl-PL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3) Digital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pl-PL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pl-PL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026509" y="4051599"/>
            <a:ext cx="7117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2026509" y="4510875"/>
            <a:ext cx="7117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4) Technology on the </a:t>
            </a:r>
            <a:r>
              <a:rPr lang="pl-PL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  <a:t> field</a:t>
            </a:r>
            <a:br>
              <a:rPr lang="pl-PL" b="1" i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039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AA2D10-81F2-45E5-AA63-ADD571271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514906"/>
            <a:ext cx="10515600" cy="5939160"/>
          </a:xfrm>
        </p:spPr>
        <p:txBody>
          <a:bodyPr/>
          <a:lstStyle/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sz="3600" b="1" dirty="0"/>
          </a:p>
          <a:p>
            <a:pPr marL="0" indent="0" algn="ctr">
              <a:buNone/>
            </a:pPr>
            <a:r>
              <a:rPr lang="pl-PL" sz="3600" b="1" dirty="0"/>
              <a:t>Mobile </a:t>
            </a:r>
            <a:r>
              <a:rPr lang="pl-PL" sz="3600" b="1" dirty="0" err="1"/>
              <a:t>phone</a:t>
            </a:r>
            <a:r>
              <a:rPr lang="pl-PL" sz="3600" b="1" dirty="0"/>
              <a:t> </a:t>
            </a:r>
            <a:r>
              <a:rPr lang="pl-PL" sz="3600" b="1" dirty="0" err="1"/>
              <a:t>apps</a:t>
            </a:r>
            <a:r>
              <a:rPr lang="pl-PL" sz="3600" b="1" dirty="0"/>
              <a:t> </a:t>
            </a:r>
            <a:r>
              <a:rPr lang="pl-PL" sz="3600" b="1" dirty="0" err="1"/>
              <a:t>can</a:t>
            </a:r>
            <a:r>
              <a:rPr lang="pl-PL" sz="3600" b="1" dirty="0"/>
              <a:t> </a:t>
            </a:r>
            <a:r>
              <a:rPr lang="pl-PL" sz="3600" b="1" dirty="0" err="1"/>
              <a:t>support</a:t>
            </a:r>
            <a:r>
              <a:rPr lang="pl-PL" sz="3600" b="1" dirty="0"/>
              <a:t> </a:t>
            </a:r>
            <a:r>
              <a:rPr lang="pl-PL" sz="3600" b="1" dirty="0" err="1"/>
              <a:t>young</a:t>
            </a:r>
            <a:r>
              <a:rPr lang="pl-PL" sz="3600" b="1" dirty="0"/>
              <a:t> </a:t>
            </a:r>
            <a:r>
              <a:rPr lang="pl-PL" sz="3600" b="1" dirty="0" err="1"/>
              <a:t>people’s</a:t>
            </a:r>
            <a:r>
              <a:rPr lang="pl-PL" sz="3600" b="1" dirty="0"/>
              <a:t> </a:t>
            </a:r>
          </a:p>
          <a:p>
            <a:pPr marL="0" indent="0" algn="ctr">
              <a:buNone/>
            </a:pPr>
            <a:endParaRPr lang="pl-PL" sz="3600" b="1" dirty="0"/>
          </a:p>
          <a:p>
            <a:pPr marL="0" indent="0" algn="ctr">
              <a:buNone/>
            </a:pPr>
            <a:r>
              <a:rPr lang="pl-PL" sz="3600" b="1" dirty="0" err="1"/>
              <a:t>physical</a:t>
            </a:r>
            <a:r>
              <a:rPr lang="pl-PL" sz="3600" b="1" dirty="0"/>
              <a:t> </a:t>
            </a:r>
            <a:r>
              <a:rPr lang="pl-PL" sz="3600" b="1" dirty="0" err="1"/>
              <a:t>activity</a:t>
            </a:r>
            <a:r>
              <a:rPr lang="pl-PL" sz="3600" b="1" dirty="0"/>
              <a:t> and </a:t>
            </a:r>
            <a:r>
              <a:rPr lang="pl-PL" sz="3600" b="1" dirty="0" err="1"/>
              <a:t>physical</a:t>
            </a:r>
            <a:r>
              <a:rPr lang="pl-PL" sz="3600" b="1" dirty="0"/>
              <a:t> development </a:t>
            </a:r>
          </a:p>
          <a:p>
            <a:pPr marL="0" indent="0" algn="ctr">
              <a:buNone/>
            </a:pPr>
            <a:endParaRPr lang="pl-PL" sz="3600" b="1" dirty="0"/>
          </a:p>
          <a:p>
            <a:pPr marL="0" indent="0" algn="ctr">
              <a:buNone/>
            </a:pPr>
            <a:r>
              <a:rPr lang="pl-PL" sz="3600" b="1" dirty="0"/>
              <a:t>in </a:t>
            </a:r>
            <a:r>
              <a:rPr lang="pl-PL" sz="3600" b="1" dirty="0" err="1"/>
              <a:t>various</a:t>
            </a:r>
            <a:r>
              <a:rPr lang="pl-PL" sz="3600" b="1" dirty="0"/>
              <a:t> </a:t>
            </a:r>
            <a:r>
              <a:rPr lang="pl-PL" sz="3600" b="1" dirty="0" err="1"/>
              <a:t>ways</a:t>
            </a:r>
            <a:r>
              <a:rPr lang="pl-PL" sz="3600" b="1" dirty="0"/>
              <a:t>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167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5127" y="275208"/>
            <a:ext cx="11077584" cy="590493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l-PL" dirty="0"/>
          </a:p>
          <a:p>
            <a:pPr marL="457200" indent="-457200">
              <a:buAutoNum type="alphaUcPeriod"/>
            </a:pPr>
            <a:r>
              <a:rPr lang="pl-PL" sz="2400" b="1" dirty="0"/>
              <a:t>Applications </a:t>
            </a:r>
            <a:r>
              <a:rPr lang="pl-PL" sz="2400" b="1" dirty="0" err="1"/>
              <a:t>that</a:t>
            </a:r>
            <a:r>
              <a:rPr lang="pl-PL" sz="2400" b="1" dirty="0"/>
              <a:t> „</a:t>
            </a:r>
            <a:r>
              <a:rPr lang="pl-PL" sz="2400" b="1" dirty="0" err="1"/>
              <a:t>gamify</a:t>
            </a:r>
            <a:r>
              <a:rPr lang="pl-PL" sz="2400" b="1" dirty="0"/>
              <a:t>” </a:t>
            </a:r>
            <a:r>
              <a:rPr lang="pl-PL" sz="2400" b="1" dirty="0" err="1"/>
              <a:t>workouts</a:t>
            </a:r>
            <a:r>
              <a:rPr lang="pl-PL" sz="2400" b="1" dirty="0"/>
              <a:t> and </a:t>
            </a:r>
            <a:r>
              <a:rPr lang="pl-PL" sz="2400" b="1" dirty="0" err="1"/>
              <a:t>exercises</a:t>
            </a:r>
            <a:r>
              <a:rPr lang="pl-PL" sz="2400" b="1" dirty="0"/>
              <a:t>, to </a:t>
            </a:r>
            <a:r>
              <a:rPr lang="pl-PL" sz="2400" b="1" dirty="0" err="1"/>
              <a:t>interest</a:t>
            </a:r>
            <a:r>
              <a:rPr lang="pl-PL" sz="2400" b="1" dirty="0"/>
              <a:t> and </a:t>
            </a:r>
            <a:r>
              <a:rPr lang="pl-PL" sz="2400" b="1" dirty="0" err="1"/>
              <a:t>engage</a:t>
            </a:r>
            <a:r>
              <a:rPr lang="pl-PL" sz="2400" b="1" dirty="0"/>
              <a:t> </a:t>
            </a:r>
            <a:r>
              <a:rPr lang="pl-PL" sz="2400" b="1" dirty="0" err="1"/>
              <a:t>young</a:t>
            </a:r>
            <a:r>
              <a:rPr lang="pl-PL" sz="2400" b="1" dirty="0"/>
              <a:t> </a:t>
            </a:r>
            <a:r>
              <a:rPr lang="pl-PL" sz="2400" b="1" dirty="0" err="1"/>
              <a:t>people</a:t>
            </a:r>
            <a:r>
              <a:rPr lang="pl-PL" sz="2400" b="1" dirty="0"/>
              <a:t> and </a:t>
            </a:r>
            <a:r>
              <a:rPr lang="pl-PL" sz="2400" b="1" dirty="0" err="1"/>
              <a:t>entertain</a:t>
            </a:r>
            <a:r>
              <a:rPr lang="pl-PL" sz="2400" b="1" dirty="0"/>
              <a:t> </a:t>
            </a:r>
            <a:r>
              <a:rPr lang="pl-PL" sz="2400" b="1" dirty="0" err="1"/>
              <a:t>them</a:t>
            </a:r>
            <a:r>
              <a:rPr lang="pl-PL" sz="2400" b="1" dirty="0"/>
              <a:t> </a:t>
            </a:r>
            <a:r>
              <a:rPr lang="pl-PL" sz="2400" b="1" dirty="0" err="1"/>
              <a:t>during</a:t>
            </a:r>
            <a:r>
              <a:rPr lang="pl-PL" sz="2400" b="1" dirty="0"/>
              <a:t> </a:t>
            </a:r>
            <a:r>
              <a:rPr lang="pl-PL" sz="2400" b="1" dirty="0" err="1"/>
              <a:t>physical</a:t>
            </a:r>
            <a:r>
              <a:rPr lang="pl-PL" sz="2400" b="1" dirty="0"/>
              <a:t> </a:t>
            </a:r>
            <a:r>
              <a:rPr lang="pl-PL" sz="2400" b="1" dirty="0" err="1"/>
              <a:t>activity</a:t>
            </a:r>
            <a:r>
              <a:rPr lang="pl-PL" sz="2400" b="1" dirty="0"/>
              <a:t>,  for </a:t>
            </a:r>
            <a:r>
              <a:rPr lang="pl-PL" sz="2400" b="1" dirty="0" err="1"/>
              <a:t>example</a:t>
            </a:r>
            <a:r>
              <a:rPr lang="pl-PL" sz="2400" b="1" dirty="0"/>
              <a:t>: </a:t>
            </a:r>
          </a:p>
          <a:p>
            <a:pPr marL="0" indent="0">
              <a:buNone/>
            </a:pPr>
            <a:endParaRPr lang="pl-PL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err="1"/>
              <a:t>Zombies</a:t>
            </a:r>
            <a:r>
              <a:rPr lang="pl-PL" sz="1600" b="1" dirty="0"/>
              <a:t>, Run!</a:t>
            </a:r>
            <a:r>
              <a:rPr lang="pl-PL" sz="1600" b="1" dirty="0">
                <a:solidFill>
                  <a:srgbClr val="333333"/>
                </a:solidFill>
              </a:rPr>
              <a:t> – </a:t>
            </a:r>
            <a:r>
              <a:rPr lang="pl-PL" sz="1600" b="1" dirty="0" err="1">
                <a:solidFill>
                  <a:srgbClr val="333333"/>
                </a:solidFill>
              </a:rPr>
              <a:t>An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immersive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running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game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that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puts</a:t>
            </a:r>
            <a:r>
              <a:rPr lang="pl-PL" sz="1600" b="1" dirty="0">
                <a:solidFill>
                  <a:srgbClr val="333333"/>
                </a:solidFill>
              </a:rPr>
              <a:t> the </a:t>
            </a:r>
            <a:r>
              <a:rPr lang="pl-PL" sz="1600" b="1" dirty="0" err="1">
                <a:solidFill>
                  <a:srgbClr val="333333"/>
                </a:solidFill>
              </a:rPr>
              <a:t>user</a:t>
            </a:r>
            <a:r>
              <a:rPr lang="pl-PL" sz="1600" b="1" dirty="0">
                <a:solidFill>
                  <a:srgbClr val="333333"/>
                </a:solidFill>
              </a:rPr>
              <a:t> in a role of </a:t>
            </a:r>
            <a:r>
              <a:rPr lang="pl-PL" sz="1600" b="1" dirty="0" err="1">
                <a:solidFill>
                  <a:srgbClr val="333333"/>
                </a:solidFill>
              </a:rPr>
              <a:t>survivor</a:t>
            </a:r>
            <a:r>
              <a:rPr lang="pl-PL" sz="1600" b="1" dirty="0">
                <a:solidFill>
                  <a:srgbClr val="333333"/>
                </a:solidFill>
              </a:rPr>
              <a:t> of zombie </a:t>
            </a:r>
            <a:r>
              <a:rPr lang="pl-PL" sz="1600" b="1" dirty="0" err="1">
                <a:solidFill>
                  <a:srgbClr val="333333"/>
                </a:solidFill>
              </a:rPr>
              <a:t>apocalypse</a:t>
            </a:r>
            <a:r>
              <a:rPr lang="pl-PL" sz="1600" b="1" dirty="0">
                <a:solidFill>
                  <a:srgbClr val="333333"/>
                </a:solidFill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solidFill>
                  <a:srgbClr val="333333"/>
                </a:solidFill>
              </a:rPr>
              <a:t>       on a </a:t>
            </a:r>
            <a:r>
              <a:rPr lang="pl-PL" sz="1600" b="1" dirty="0" err="1">
                <a:solidFill>
                  <a:srgbClr val="333333"/>
                </a:solidFill>
              </a:rPr>
              <a:t>mission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trying</a:t>
            </a:r>
            <a:r>
              <a:rPr lang="pl-PL" sz="1600" b="1" dirty="0">
                <a:solidFill>
                  <a:srgbClr val="333333"/>
                </a:solidFill>
              </a:rPr>
              <a:t> to </a:t>
            </a:r>
            <a:r>
              <a:rPr lang="pl-PL" sz="1600" b="1" dirty="0" err="1">
                <a:solidFill>
                  <a:srgbClr val="333333"/>
                </a:solidFill>
              </a:rPr>
              <a:t>save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people</a:t>
            </a:r>
            <a:r>
              <a:rPr lang="pl-PL" sz="1600" b="1" dirty="0">
                <a:solidFill>
                  <a:srgbClr val="333333"/>
                </a:solidFill>
              </a:rPr>
              <a:t>, </a:t>
            </a:r>
            <a:r>
              <a:rPr lang="pl-PL" sz="1600" b="1" dirty="0" err="1">
                <a:solidFill>
                  <a:srgbClr val="333333"/>
                </a:solidFill>
              </a:rPr>
              <a:t>collect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supplies</a:t>
            </a:r>
            <a:r>
              <a:rPr lang="pl-PL" sz="1600" b="1" dirty="0">
                <a:solidFill>
                  <a:srgbClr val="333333"/>
                </a:solidFill>
              </a:rPr>
              <a:t> and </a:t>
            </a:r>
            <a:r>
              <a:rPr lang="pl-PL" sz="1600" b="1" dirty="0" err="1">
                <a:solidFill>
                  <a:srgbClr val="333333"/>
                </a:solidFill>
              </a:rPr>
              <a:t>avoid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roaming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pl-PL" sz="1600" b="1" dirty="0" err="1">
                <a:solidFill>
                  <a:srgbClr val="333333"/>
                </a:solidFill>
              </a:rPr>
              <a:t>zombies</a:t>
            </a:r>
            <a:r>
              <a:rPr lang="pl-PL" sz="1600" b="1" dirty="0">
                <a:solidFill>
                  <a:srgbClr val="333333"/>
                </a:solidFill>
              </a:rPr>
              <a:t>. </a:t>
            </a:r>
            <a:br>
              <a:rPr lang="en-US" sz="1600" b="1" dirty="0">
                <a:latin typeface="Arial Narrow" panose="020B0606020202030204" pitchFamily="34" charset="0"/>
              </a:rPr>
            </a:br>
            <a:endParaRPr lang="pl-PL" sz="2000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pl-PL" sz="1600" b="1" dirty="0"/>
              <a:t>The Walk – the </a:t>
            </a:r>
            <a:r>
              <a:rPr lang="pl-PL" sz="1600" b="1" dirty="0" err="1"/>
              <a:t>user</a:t>
            </a:r>
            <a:r>
              <a:rPr lang="pl-PL" sz="1600" b="1" dirty="0"/>
              <a:t> </a:t>
            </a:r>
            <a:r>
              <a:rPr lang="pl-PL" sz="1600" b="1" dirty="0" err="1"/>
              <a:t>is</a:t>
            </a:r>
            <a:r>
              <a:rPr lang="pl-PL" sz="1600" b="1" dirty="0"/>
              <a:t> </a:t>
            </a:r>
            <a:r>
              <a:rPr lang="pl-PL" sz="1600" b="1" dirty="0" err="1"/>
              <a:t>put</a:t>
            </a:r>
            <a:r>
              <a:rPr lang="pl-PL" sz="1600" b="1" dirty="0"/>
              <a:t> in the role of </a:t>
            </a:r>
            <a:r>
              <a:rPr lang="pl-PL" sz="1600" b="1" dirty="0" err="1"/>
              <a:t>secret</a:t>
            </a:r>
            <a:r>
              <a:rPr lang="pl-PL" sz="1600" b="1" dirty="0"/>
              <a:t> agent, with </a:t>
            </a:r>
            <a:r>
              <a:rPr lang="pl-PL" sz="1600" b="1" dirty="0" err="1"/>
              <a:t>mysteries</a:t>
            </a:r>
            <a:r>
              <a:rPr lang="pl-PL" sz="1600" b="1" dirty="0"/>
              <a:t> to </a:t>
            </a:r>
            <a:r>
              <a:rPr lang="pl-PL" sz="1600" b="1" dirty="0" err="1"/>
              <a:t>solve</a:t>
            </a:r>
            <a:r>
              <a:rPr lang="pl-PL" sz="1600" b="1" dirty="0"/>
              <a:t> by </a:t>
            </a:r>
            <a:r>
              <a:rPr lang="pl-PL" sz="1600" b="1" dirty="0" err="1"/>
              <a:t>collecting</a:t>
            </a:r>
            <a:r>
              <a:rPr lang="pl-PL" sz="1600" b="1" dirty="0"/>
              <a:t> </a:t>
            </a:r>
            <a:r>
              <a:rPr lang="pl-PL" sz="1600" b="1" dirty="0" err="1"/>
              <a:t>clues</a:t>
            </a:r>
            <a:r>
              <a:rPr lang="pl-PL" sz="1600" b="1" dirty="0"/>
              <a:t> </a:t>
            </a:r>
            <a:r>
              <a:rPr lang="pl-PL" sz="1600" b="1" dirty="0" err="1"/>
              <a:t>through</a:t>
            </a:r>
            <a:r>
              <a:rPr lang="pl-PL" sz="1600" b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/>
              <a:t>        </a:t>
            </a:r>
            <a:r>
              <a:rPr lang="pl-PL" sz="1600" b="1" dirty="0" err="1"/>
              <a:t>walking</a:t>
            </a:r>
            <a:r>
              <a:rPr lang="pl-PL" sz="1600" b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/>
              <a:t>3.     </a:t>
            </a:r>
            <a:r>
              <a:rPr lang="pl-PL" sz="1600" b="1" dirty="0">
                <a:cs typeface="Arial" panose="020B0604020202020204" pitchFamily="34" charset="0"/>
              </a:rPr>
              <a:t>7 Minute </a:t>
            </a:r>
            <a:r>
              <a:rPr lang="pl-PL" sz="1600" b="1" dirty="0" err="1">
                <a:cs typeface="Arial" panose="020B0604020202020204" pitchFamily="34" charset="0"/>
              </a:rPr>
              <a:t>Superhero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 err="1">
                <a:cs typeface="Arial" panose="020B0604020202020204" pitchFamily="34" charset="0"/>
              </a:rPr>
              <a:t>Workout</a:t>
            </a:r>
            <a:r>
              <a:rPr lang="pl-PL" sz="1600" b="1" dirty="0">
                <a:cs typeface="Arial" panose="020B0604020202020204" pitchFamily="34" charset="0"/>
              </a:rPr>
              <a:t> 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– The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user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is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put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into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a role of a </a:t>
            </a:r>
            <a:r>
              <a:rPr lang="en-US" sz="1600" b="1" dirty="0">
                <a:solidFill>
                  <a:srgbClr val="333333"/>
                </a:solidFill>
                <a:cs typeface="Arial" panose="020B0604020202020204" pitchFamily="34" charset="0"/>
              </a:rPr>
              <a:t>pilot of the prototype </a:t>
            </a:r>
            <a:r>
              <a:rPr lang="en-US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battlesuit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and </a:t>
            </a:r>
            <a:r>
              <a:rPr lang="en-US" sz="1600" b="1" dirty="0">
                <a:solidFill>
                  <a:srgbClr val="333333"/>
                </a:solidFill>
                <a:cs typeface="Arial" panose="020B0604020202020204" pitchFamily="34" charset="0"/>
              </a:rPr>
              <a:t>tasked with </a:t>
            </a:r>
            <a:endParaRPr lang="pl-PL" sz="1600" b="1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       </a:t>
            </a:r>
            <a:r>
              <a:rPr lang="en-US" sz="1600" b="1" dirty="0">
                <a:solidFill>
                  <a:srgbClr val="333333"/>
                </a:solidFill>
                <a:cs typeface="Arial" panose="020B0604020202020204" pitchFamily="34" charset="0"/>
              </a:rPr>
              <a:t>defending Earth against alien invaders. 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The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app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then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333333"/>
                </a:solidFill>
                <a:cs typeface="Arial" panose="020B0604020202020204" pitchFamily="34" charset="0"/>
              </a:rPr>
              <a:t>track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s</a:t>
            </a:r>
            <a:r>
              <a:rPr lang="en-US" sz="1600" b="1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exercises</a:t>
            </a:r>
            <a:r>
              <a:rPr lang="en-US" sz="1600" b="1" dirty="0">
                <a:solidFill>
                  <a:srgbClr val="333333"/>
                </a:solidFill>
                <a:cs typeface="Arial" panose="020B0604020202020204" pitchFamily="34" charset="0"/>
              </a:rPr>
              <a:t> and calories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,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giving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out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awards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for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user’s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        </a:t>
            </a:r>
            <a:r>
              <a:rPr lang="pl-PL" sz="1600" b="1" dirty="0" err="1">
                <a:solidFill>
                  <a:srgbClr val="333333"/>
                </a:solidFill>
                <a:cs typeface="Arial" panose="020B0604020202020204" pitchFamily="34" charset="0"/>
              </a:rPr>
              <a:t>achievements</a:t>
            </a:r>
            <a:r>
              <a:rPr lang="pl-PL" sz="1600" b="1" dirty="0">
                <a:solidFill>
                  <a:srgbClr val="333333"/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4CBCBEC-640D-4C7C-8088-DFF48A13B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7" t="5901" r="71974" b="13172"/>
          <a:stretch/>
        </p:blipFill>
        <p:spPr>
          <a:xfrm>
            <a:off x="10693657" y="1794286"/>
            <a:ext cx="1010962" cy="99541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FAEF1E6-8FDA-4A26-8CAB-36B52E799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57" y="3155295"/>
            <a:ext cx="1010962" cy="106628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663D504B-BDFF-4714-8AA1-D2B5AF6F9A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901" t="1700" r="76332" b="1690"/>
          <a:stretch/>
        </p:blipFill>
        <p:spPr>
          <a:xfrm>
            <a:off x="10657600" y="4587176"/>
            <a:ext cx="1047019" cy="122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6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5127" y="541538"/>
            <a:ext cx="11077584" cy="563860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400" b="1" dirty="0"/>
              <a:t>B. General </a:t>
            </a:r>
            <a:r>
              <a:rPr lang="pl-PL" sz="2400" b="1" dirty="0" err="1"/>
              <a:t>workout</a:t>
            </a:r>
            <a:r>
              <a:rPr lang="pl-PL" sz="2400" b="1" dirty="0"/>
              <a:t> </a:t>
            </a:r>
            <a:r>
              <a:rPr lang="pl-PL" sz="2400" b="1" dirty="0" err="1"/>
              <a:t>apps</a:t>
            </a:r>
            <a:r>
              <a:rPr lang="pl-PL" sz="2400" b="1" dirty="0"/>
              <a:t> </a:t>
            </a:r>
            <a:r>
              <a:rPr lang="pl-PL" sz="2400" b="1" dirty="0" err="1"/>
              <a:t>that</a:t>
            </a:r>
            <a:r>
              <a:rPr lang="pl-PL" sz="2400" b="1" dirty="0"/>
              <a:t> </a:t>
            </a:r>
            <a:r>
              <a:rPr lang="pl-PL" sz="2400" b="1" dirty="0" err="1"/>
              <a:t>are</a:t>
            </a:r>
            <a:r>
              <a:rPr lang="pl-PL" sz="2400" b="1" dirty="0"/>
              <a:t> </a:t>
            </a:r>
            <a:r>
              <a:rPr lang="pl-PL" sz="2400" b="1" dirty="0" err="1"/>
              <a:t>helpful</a:t>
            </a:r>
            <a:r>
              <a:rPr lang="pl-PL" sz="2400" b="1" dirty="0"/>
              <a:t> in </a:t>
            </a:r>
            <a:r>
              <a:rPr lang="pl-PL" sz="2400" b="1" dirty="0" err="1"/>
              <a:t>planning</a:t>
            </a:r>
            <a:r>
              <a:rPr lang="pl-PL" sz="2400" b="1" dirty="0"/>
              <a:t> </a:t>
            </a:r>
            <a:r>
              <a:rPr lang="pl-PL" sz="2400" b="1" dirty="0" err="1"/>
              <a:t>individual</a:t>
            </a:r>
            <a:r>
              <a:rPr lang="pl-PL" sz="2400" b="1" dirty="0"/>
              <a:t> </a:t>
            </a:r>
            <a:r>
              <a:rPr lang="pl-PL" sz="2400" b="1" dirty="0" err="1"/>
              <a:t>workouts</a:t>
            </a:r>
            <a:r>
              <a:rPr lang="pl-PL" sz="2400" b="1" dirty="0"/>
              <a:t>, monitoring    </a:t>
            </a:r>
            <a:r>
              <a:rPr lang="pl-PL" sz="2400" b="1" dirty="0" err="1"/>
              <a:t>physical</a:t>
            </a:r>
            <a:r>
              <a:rPr lang="pl-PL" sz="2400" b="1" dirty="0"/>
              <a:t> fitness and </a:t>
            </a:r>
            <a:r>
              <a:rPr lang="pl-PL" sz="2400" b="1" dirty="0" err="1"/>
              <a:t>healthy</a:t>
            </a:r>
            <a:r>
              <a:rPr lang="pl-PL" sz="2400" b="1" dirty="0"/>
              <a:t> </a:t>
            </a:r>
            <a:r>
              <a:rPr lang="pl-PL" sz="2400" b="1" dirty="0" err="1"/>
              <a:t>nutrition</a:t>
            </a:r>
            <a:r>
              <a:rPr lang="pl-PL" sz="2400" b="1" dirty="0"/>
              <a:t>, for </a:t>
            </a:r>
            <a:r>
              <a:rPr lang="pl-PL" sz="2400" b="1" dirty="0" err="1"/>
              <a:t>example</a:t>
            </a:r>
            <a:r>
              <a:rPr lang="pl-PL" sz="2400" b="1" dirty="0"/>
              <a:t>: 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err="1"/>
              <a:t>Fitocracy</a:t>
            </a:r>
            <a:r>
              <a:rPr lang="pl-PL" sz="1600" b="1" dirty="0"/>
              <a:t> </a:t>
            </a:r>
            <a:r>
              <a:rPr lang="pl-PL" sz="1600" b="1" dirty="0" err="1"/>
              <a:t>Workout</a:t>
            </a:r>
            <a:r>
              <a:rPr lang="pl-PL" sz="1600" b="1" dirty="0"/>
              <a:t> Fitness Log – </a:t>
            </a:r>
            <a:r>
              <a:rPr lang="pl-PL" sz="1600" b="1" dirty="0" err="1"/>
              <a:t>offers</a:t>
            </a:r>
            <a:r>
              <a:rPr lang="pl-PL" sz="1600" b="1" dirty="0"/>
              <a:t> </a:t>
            </a:r>
            <a:r>
              <a:rPr lang="pl-PL" sz="1600" b="1" dirty="0" err="1"/>
              <a:t>e.g</a:t>
            </a:r>
            <a:r>
              <a:rPr lang="pl-PL" sz="1600" b="1" dirty="0"/>
              <a:t>. </a:t>
            </a:r>
            <a:r>
              <a:rPr lang="pl-PL" sz="1600" b="1" dirty="0">
                <a:solidFill>
                  <a:srgbClr val="333333"/>
                </a:solidFill>
              </a:rPr>
              <a:t>t</a:t>
            </a:r>
            <a:r>
              <a:rPr lang="en-US" sz="1600" b="1" dirty="0">
                <a:solidFill>
                  <a:srgbClr val="333333"/>
                </a:solidFill>
              </a:rPr>
              <a:t>rack</a:t>
            </a:r>
            <a:r>
              <a:rPr lang="pl-PL" sz="1600" b="1" dirty="0" err="1">
                <a:solidFill>
                  <a:srgbClr val="333333"/>
                </a:solidFill>
              </a:rPr>
              <a:t>ing</a:t>
            </a:r>
            <a:r>
              <a:rPr lang="en-US" sz="1600" b="1" dirty="0">
                <a:solidFill>
                  <a:srgbClr val="333333"/>
                </a:solidFill>
              </a:rPr>
              <a:t> workouts, earn</a:t>
            </a:r>
            <a:r>
              <a:rPr lang="pl-PL" sz="1600" b="1" dirty="0" err="1">
                <a:solidFill>
                  <a:srgbClr val="333333"/>
                </a:solidFill>
              </a:rPr>
              <a:t>ing</a:t>
            </a:r>
            <a:r>
              <a:rPr lang="en-US" sz="1600" b="1" dirty="0">
                <a:solidFill>
                  <a:srgbClr val="333333"/>
                </a:solidFill>
              </a:rPr>
              <a:t> points, unlock</a:t>
            </a:r>
            <a:r>
              <a:rPr lang="pl-PL" sz="1600" b="1" dirty="0" err="1">
                <a:solidFill>
                  <a:srgbClr val="333333"/>
                </a:solidFill>
              </a:rPr>
              <a:t>ing</a:t>
            </a:r>
            <a:r>
              <a:rPr lang="en-US" sz="1600" b="1" dirty="0">
                <a:solidFill>
                  <a:srgbClr val="333333"/>
                </a:solidFill>
              </a:rPr>
              <a:t> achievements, </a:t>
            </a:r>
            <a:endParaRPr lang="pl-PL" sz="1600" b="1" dirty="0">
              <a:solidFill>
                <a:srgbClr val="333333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>
                <a:solidFill>
                  <a:srgbClr val="333333"/>
                </a:solidFill>
              </a:rPr>
              <a:t>       </a:t>
            </a:r>
            <a:r>
              <a:rPr lang="pl-PL" sz="1600" b="1" dirty="0" err="1">
                <a:solidFill>
                  <a:srgbClr val="333333"/>
                </a:solidFill>
              </a:rPr>
              <a:t>possibility</a:t>
            </a:r>
            <a:r>
              <a:rPr lang="pl-PL" sz="1600" b="1" dirty="0">
                <a:solidFill>
                  <a:srgbClr val="333333"/>
                </a:solidFill>
              </a:rPr>
              <a:t> to </a:t>
            </a:r>
            <a:r>
              <a:rPr lang="pl-PL" sz="1600" b="1" dirty="0" err="1">
                <a:solidFill>
                  <a:srgbClr val="333333"/>
                </a:solidFill>
              </a:rPr>
              <a:t>participate</a:t>
            </a:r>
            <a:r>
              <a:rPr lang="pl-PL" sz="1600" b="1" dirty="0">
                <a:solidFill>
                  <a:srgbClr val="333333"/>
                </a:solidFill>
              </a:rPr>
              <a:t> </a:t>
            </a:r>
            <a:r>
              <a:rPr lang="en-US" sz="1600" b="1" dirty="0">
                <a:solidFill>
                  <a:srgbClr val="333333"/>
                </a:solidFill>
              </a:rPr>
              <a:t>in a fitness social network</a:t>
            </a:r>
            <a:r>
              <a:rPr lang="pl-PL" sz="1600" b="1" dirty="0">
                <a:solidFill>
                  <a:srgbClr val="333333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endParaRPr lang="pl-PL" sz="2000" b="1" dirty="0"/>
          </a:p>
          <a:p>
            <a:pPr marL="342900" indent="-342900">
              <a:lnSpc>
                <a:spcPct val="150000"/>
              </a:lnSpc>
              <a:buAutoNum type="arabicPeriod" startAt="2"/>
            </a:pPr>
            <a:r>
              <a:rPr lang="pl-PL" sz="1600" b="1" dirty="0" err="1"/>
              <a:t>MyFitnessPal</a:t>
            </a:r>
            <a:r>
              <a:rPr lang="pl-PL" sz="1600" b="1" dirty="0"/>
              <a:t> – </a:t>
            </a:r>
            <a:r>
              <a:rPr lang="pl-PL" sz="1600" b="1" dirty="0" err="1"/>
              <a:t>offers</a:t>
            </a:r>
            <a:r>
              <a:rPr lang="pl-PL" sz="1600" b="1" dirty="0"/>
              <a:t> </a:t>
            </a:r>
            <a:r>
              <a:rPr lang="pl-PL" sz="1600" b="1" dirty="0" err="1"/>
              <a:t>tracking</a:t>
            </a:r>
            <a:r>
              <a:rPr lang="pl-PL" sz="1600" b="1" dirty="0"/>
              <a:t> body </a:t>
            </a:r>
            <a:r>
              <a:rPr lang="pl-PL" sz="1600" b="1" dirty="0" err="1"/>
              <a:t>weight</a:t>
            </a:r>
            <a:r>
              <a:rPr lang="pl-PL" sz="1600" b="1" dirty="0"/>
              <a:t>, </a:t>
            </a:r>
            <a:r>
              <a:rPr lang="pl-PL" sz="1600" b="1" dirty="0" err="1"/>
              <a:t>calorie</a:t>
            </a:r>
            <a:r>
              <a:rPr lang="pl-PL" sz="1600" b="1" dirty="0"/>
              <a:t> </a:t>
            </a:r>
            <a:r>
              <a:rPr lang="pl-PL" sz="1600" b="1" dirty="0" err="1"/>
              <a:t>counter</a:t>
            </a:r>
            <a:r>
              <a:rPr lang="pl-PL" sz="1600" b="1" dirty="0"/>
              <a:t>, </a:t>
            </a:r>
            <a:r>
              <a:rPr lang="pl-PL" sz="1600" b="1" dirty="0" err="1"/>
              <a:t>tracking</a:t>
            </a:r>
            <a:r>
              <a:rPr lang="pl-PL" sz="1600" b="1" dirty="0"/>
              <a:t> </a:t>
            </a:r>
            <a:r>
              <a:rPr lang="pl-PL" sz="1600" b="1" dirty="0" err="1"/>
              <a:t>nutrients</a:t>
            </a:r>
            <a:r>
              <a:rPr lang="pl-PL" sz="1600" b="1" dirty="0"/>
              <a:t>, </a:t>
            </a:r>
            <a:r>
              <a:rPr lang="pl-PL" sz="1600" b="1" dirty="0" err="1"/>
              <a:t>planning</a:t>
            </a:r>
            <a:r>
              <a:rPr lang="pl-PL" sz="1600" b="1" dirty="0"/>
              <a:t> </a:t>
            </a:r>
            <a:r>
              <a:rPr lang="pl-PL" sz="1600" b="1" dirty="0" err="1"/>
              <a:t>strenght</a:t>
            </a:r>
            <a:r>
              <a:rPr lang="pl-PL" sz="1600" b="1" dirty="0"/>
              <a:t> and </a:t>
            </a:r>
            <a:r>
              <a:rPr lang="pl-PL" sz="1600" b="1" dirty="0" err="1"/>
              <a:t>cardio</a:t>
            </a:r>
            <a:endParaRPr lang="pl-PL" sz="1600" b="1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/>
              <a:t>        </a:t>
            </a:r>
            <a:r>
              <a:rPr lang="pl-PL" sz="1600" b="1" dirty="0" err="1"/>
              <a:t>exercises</a:t>
            </a:r>
            <a:r>
              <a:rPr lang="pl-PL" sz="1600" b="1" dirty="0"/>
              <a:t>, </a:t>
            </a:r>
            <a:r>
              <a:rPr lang="pl-PL" sz="1600" b="1" dirty="0" err="1"/>
              <a:t>setting</a:t>
            </a:r>
            <a:r>
              <a:rPr lang="pl-PL" sz="1600" b="1" dirty="0"/>
              <a:t> </a:t>
            </a:r>
            <a:r>
              <a:rPr lang="pl-PL" sz="1600" b="1" dirty="0" err="1"/>
              <a:t>goals</a:t>
            </a:r>
            <a:r>
              <a:rPr lang="pl-PL" sz="1600" b="1" dirty="0"/>
              <a:t>, as </a:t>
            </a:r>
            <a:r>
              <a:rPr lang="pl-PL" sz="1600" b="1" dirty="0" err="1"/>
              <a:t>well</a:t>
            </a:r>
            <a:r>
              <a:rPr lang="pl-PL" sz="1600" b="1" dirty="0"/>
              <a:t> as </a:t>
            </a:r>
            <a:r>
              <a:rPr lang="pl-PL" sz="1600" b="1" dirty="0" err="1"/>
              <a:t>possibility</a:t>
            </a:r>
            <a:r>
              <a:rPr lang="pl-PL" sz="1600" b="1" dirty="0"/>
              <a:t> to </a:t>
            </a:r>
            <a:r>
              <a:rPr lang="pl-PL" sz="1600" b="1" dirty="0" err="1"/>
              <a:t>connect</a:t>
            </a:r>
            <a:r>
              <a:rPr lang="pl-PL" sz="1600" b="1" dirty="0"/>
              <a:t> with </a:t>
            </a:r>
            <a:r>
              <a:rPr lang="pl-PL" sz="1600" b="1" dirty="0" err="1"/>
              <a:t>other</a:t>
            </a:r>
            <a:r>
              <a:rPr lang="pl-PL" sz="1600" b="1" dirty="0"/>
              <a:t> </a:t>
            </a:r>
            <a:r>
              <a:rPr lang="pl-PL" sz="1600" b="1" dirty="0" err="1"/>
              <a:t>users</a:t>
            </a:r>
            <a:r>
              <a:rPr lang="pl-PL" sz="1600" b="1" dirty="0"/>
              <a:t> for </a:t>
            </a:r>
            <a:r>
              <a:rPr lang="pl-PL" sz="1600" b="1" dirty="0" err="1"/>
              <a:t>motivation</a:t>
            </a:r>
            <a:r>
              <a:rPr lang="pl-PL" sz="1600" b="1" dirty="0"/>
              <a:t> and suport.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0B6B22B-9148-48D4-ABDF-C303B0D87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091"/>
          <a:stretch/>
        </p:blipFill>
        <p:spPr>
          <a:xfrm>
            <a:off x="10358142" y="2526462"/>
            <a:ext cx="1149577" cy="120139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0168904-B0C2-4A10-BABA-5342037A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516" y="4052952"/>
            <a:ext cx="1230225" cy="120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80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45127" y="615821"/>
            <a:ext cx="10917874" cy="67106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C. Applications </a:t>
            </a:r>
            <a:r>
              <a:rPr lang="pl-PL" sz="2400" b="1" dirty="0" err="1"/>
              <a:t>that</a:t>
            </a:r>
            <a:r>
              <a:rPr lang="pl-PL" sz="2400" b="1" dirty="0"/>
              <a:t> </a:t>
            </a:r>
            <a:r>
              <a:rPr lang="pl-PL" sz="2400" b="1" dirty="0" err="1"/>
              <a:t>support</a:t>
            </a:r>
            <a:r>
              <a:rPr lang="pl-PL" sz="2400" b="1" dirty="0"/>
              <a:t> </a:t>
            </a:r>
            <a:r>
              <a:rPr lang="pl-PL" sz="2400" b="1" dirty="0" err="1"/>
              <a:t>their</a:t>
            </a:r>
            <a:r>
              <a:rPr lang="pl-PL" sz="2400" b="1" dirty="0"/>
              <a:t> </a:t>
            </a:r>
            <a:r>
              <a:rPr lang="pl-PL" sz="2400" b="1" dirty="0" err="1"/>
              <a:t>users</a:t>
            </a:r>
            <a:r>
              <a:rPr lang="pl-PL" sz="2400" b="1" dirty="0"/>
              <a:t> in </a:t>
            </a:r>
            <a:r>
              <a:rPr lang="pl-PL" sz="2400" b="1" dirty="0" err="1"/>
              <a:t>pursuing</a:t>
            </a:r>
            <a:r>
              <a:rPr lang="pl-PL" sz="2400" b="1" dirty="0"/>
              <a:t> </a:t>
            </a:r>
            <a:r>
              <a:rPr lang="pl-PL" sz="2400" b="1" dirty="0" err="1"/>
              <a:t>certain</a:t>
            </a:r>
            <a:r>
              <a:rPr lang="pl-PL" sz="2400" b="1" dirty="0"/>
              <a:t> </a:t>
            </a:r>
            <a:r>
              <a:rPr lang="pl-PL" sz="2400" b="1" dirty="0" err="1"/>
              <a:t>specialised</a:t>
            </a:r>
            <a:r>
              <a:rPr lang="pl-PL" sz="2400" b="1" dirty="0"/>
              <a:t> </a:t>
            </a:r>
            <a:r>
              <a:rPr lang="pl-PL" sz="2400" b="1" dirty="0" err="1"/>
              <a:t>workouts</a:t>
            </a:r>
            <a:r>
              <a:rPr lang="pl-PL" sz="2400" b="1" dirty="0"/>
              <a:t>, in </a:t>
            </a:r>
            <a:r>
              <a:rPr lang="pl-PL" sz="2400" b="1" dirty="0" err="1"/>
              <a:t>line</a:t>
            </a:r>
            <a:r>
              <a:rPr lang="pl-PL" sz="2400" b="1" dirty="0"/>
              <a:t> with </a:t>
            </a:r>
            <a:r>
              <a:rPr lang="pl-PL" sz="2400" b="1" dirty="0" err="1"/>
              <a:t>their</a:t>
            </a:r>
            <a:r>
              <a:rPr lang="pl-PL" sz="2400" b="1" dirty="0"/>
              <a:t> </a:t>
            </a:r>
            <a:r>
              <a:rPr lang="pl-PL" sz="2400" b="1" dirty="0" err="1"/>
              <a:t>personal</a:t>
            </a:r>
            <a:r>
              <a:rPr lang="pl-PL" sz="2400" b="1" dirty="0"/>
              <a:t> </a:t>
            </a:r>
            <a:r>
              <a:rPr lang="pl-PL" sz="2400" b="1" dirty="0" err="1"/>
              <a:t>interests</a:t>
            </a:r>
            <a:r>
              <a:rPr lang="pl-PL" sz="2400" b="1" dirty="0"/>
              <a:t>, for </a:t>
            </a:r>
            <a:r>
              <a:rPr lang="pl-PL" sz="2400" b="1" dirty="0" err="1"/>
              <a:t>example</a:t>
            </a:r>
            <a:r>
              <a:rPr lang="pl-PL" sz="2400" b="1" dirty="0"/>
              <a:t>: 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 err="1"/>
              <a:t>Couch</a:t>
            </a:r>
            <a:r>
              <a:rPr lang="pl-PL" sz="1600" b="1" dirty="0"/>
              <a:t> to 5K – for </a:t>
            </a:r>
            <a:r>
              <a:rPr lang="pl-PL" sz="1600" b="1" dirty="0" err="1"/>
              <a:t>beginners</a:t>
            </a:r>
            <a:r>
              <a:rPr lang="pl-PL" sz="1600" b="1" dirty="0"/>
              <a:t> </a:t>
            </a:r>
            <a:r>
              <a:rPr lang="pl-PL" sz="1600" b="1" dirty="0" err="1"/>
              <a:t>or</a:t>
            </a:r>
            <a:r>
              <a:rPr lang="pl-PL" sz="1600" b="1" dirty="0"/>
              <a:t> </a:t>
            </a:r>
            <a:r>
              <a:rPr lang="pl-PL" sz="1600" b="1" dirty="0" err="1"/>
              <a:t>very</a:t>
            </a:r>
            <a:r>
              <a:rPr lang="pl-PL" sz="1600" b="1" dirty="0"/>
              <a:t> casual </a:t>
            </a:r>
            <a:r>
              <a:rPr lang="pl-PL" sz="1600" b="1" dirty="0" err="1"/>
              <a:t>runners</a:t>
            </a:r>
            <a:r>
              <a:rPr lang="pl-PL" sz="1600" b="1" dirty="0"/>
              <a:t> </a:t>
            </a:r>
            <a:r>
              <a:rPr lang="pl-PL" sz="1600" b="1" dirty="0" err="1"/>
              <a:t>interested</a:t>
            </a:r>
            <a:r>
              <a:rPr lang="pl-PL" sz="1600" b="1" dirty="0"/>
              <a:t> in </a:t>
            </a:r>
            <a:r>
              <a:rPr lang="pl-PL" sz="1600" b="1" dirty="0" err="1"/>
              <a:t>improving</a:t>
            </a:r>
            <a:r>
              <a:rPr lang="pl-PL" sz="1600" b="1" dirty="0"/>
              <a:t> </a:t>
            </a:r>
            <a:r>
              <a:rPr lang="pl-PL" sz="1600" b="1" dirty="0" err="1"/>
              <a:t>their</a:t>
            </a:r>
            <a:r>
              <a:rPr lang="pl-PL" sz="1600" b="1" dirty="0"/>
              <a:t> </a:t>
            </a:r>
            <a:r>
              <a:rPr lang="pl-PL" sz="1600" b="1" dirty="0" err="1"/>
              <a:t>stamina</a:t>
            </a:r>
            <a:r>
              <a:rPr lang="pl-PL" sz="1600" b="1" dirty="0"/>
              <a:t> and </a:t>
            </a:r>
            <a:r>
              <a:rPr lang="pl-PL" sz="1600" b="1" dirty="0" err="1"/>
              <a:t>progressing</a:t>
            </a:r>
            <a:r>
              <a:rPr lang="pl-PL" sz="1600" b="1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/>
              <a:t>       to </a:t>
            </a:r>
            <a:r>
              <a:rPr lang="pl-PL" sz="1600" b="1" dirty="0" err="1"/>
              <a:t>further</a:t>
            </a:r>
            <a:r>
              <a:rPr lang="pl-PL" sz="1600" b="1" dirty="0"/>
              <a:t> </a:t>
            </a:r>
            <a:r>
              <a:rPr lang="pl-PL" sz="1600" b="1" dirty="0" err="1"/>
              <a:t>distances</a:t>
            </a:r>
            <a:r>
              <a:rPr lang="pl-PL" sz="1600" b="1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342900" indent="-342900">
              <a:lnSpc>
                <a:spcPct val="150000"/>
              </a:lnSpc>
              <a:buFont typeface="Wingdings 2" pitchFamily="18" charset="2"/>
              <a:buAutoNum type="arabicPeriod" startAt="2"/>
            </a:pPr>
            <a:r>
              <a:rPr lang="pl-PL" sz="1600" b="1" dirty="0"/>
              <a:t>Yoga Studio – </a:t>
            </a:r>
            <a:r>
              <a:rPr lang="pl-PL" sz="1600" b="1" dirty="0" err="1"/>
              <a:t>classes</a:t>
            </a:r>
            <a:r>
              <a:rPr lang="pl-PL" sz="1600" b="1" dirty="0"/>
              <a:t> in yoga and </a:t>
            </a:r>
            <a:r>
              <a:rPr lang="pl-PL" sz="1600" b="1" dirty="0" err="1"/>
              <a:t>meditations</a:t>
            </a:r>
            <a:r>
              <a:rPr lang="pl-PL" sz="1600" b="1" dirty="0"/>
              <a:t>, with </a:t>
            </a:r>
            <a:r>
              <a:rPr lang="pl-PL" sz="1600" b="1" dirty="0" err="1"/>
              <a:t>various</a:t>
            </a:r>
            <a:r>
              <a:rPr lang="pl-PL" sz="1600" b="1" dirty="0"/>
              <a:t> </a:t>
            </a:r>
            <a:r>
              <a:rPr lang="pl-PL" sz="1600" b="1" dirty="0" err="1"/>
              <a:t>levels</a:t>
            </a:r>
            <a:r>
              <a:rPr lang="pl-PL" sz="1600" b="1" dirty="0"/>
              <a:t> of </a:t>
            </a:r>
            <a:r>
              <a:rPr lang="pl-PL" sz="1600" b="1" dirty="0" err="1"/>
              <a:t>advancement</a:t>
            </a:r>
            <a:r>
              <a:rPr lang="pl-PL" sz="1600" b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0" indent="0">
              <a:lnSpc>
                <a:spcPct val="150000"/>
              </a:lnSpc>
              <a:buNone/>
            </a:pPr>
            <a:r>
              <a:rPr lang="pl-PL" sz="1600" b="1" dirty="0"/>
              <a:t>3.   </a:t>
            </a:r>
            <a:r>
              <a:rPr lang="pl-PL" sz="1600" b="1" dirty="0" err="1"/>
              <a:t>StrongLifts</a:t>
            </a:r>
            <a:r>
              <a:rPr lang="pl-PL" sz="1600" b="1" dirty="0"/>
              <a:t> 5x5 – </a:t>
            </a:r>
            <a:r>
              <a:rPr lang="pl-PL" sz="1600" b="1" dirty="0" err="1"/>
              <a:t>strength</a:t>
            </a:r>
            <a:r>
              <a:rPr lang="pl-PL" sz="1600" b="1" dirty="0"/>
              <a:t> </a:t>
            </a:r>
            <a:r>
              <a:rPr lang="pl-PL" sz="1600" b="1" dirty="0" err="1"/>
              <a:t>training</a:t>
            </a:r>
            <a:r>
              <a:rPr lang="pl-PL" sz="1600" b="1" dirty="0"/>
              <a:t> and </a:t>
            </a:r>
            <a:r>
              <a:rPr lang="pl-PL" sz="1600" b="1" dirty="0" err="1"/>
              <a:t>bodybuilding</a:t>
            </a:r>
            <a:r>
              <a:rPr lang="pl-PL" sz="1600" b="1" dirty="0"/>
              <a:t> </a:t>
            </a:r>
            <a:r>
              <a:rPr lang="pl-PL" sz="1600" b="1" dirty="0" err="1"/>
              <a:t>using</a:t>
            </a:r>
            <a:r>
              <a:rPr lang="pl-PL" sz="1600" b="1" dirty="0"/>
              <a:t> </a:t>
            </a:r>
            <a:r>
              <a:rPr lang="pl-PL" sz="1600" b="1" dirty="0" err="1"/>
              <a:t>free</a:t>
            </a:r>
            <a:r>
              <a:rPr lang="pl-PL" sz="1600" b="1" dirty="0"/>
              <a:t> </a:t>
            </a:r>
            <a:r>
              <a:rPr lang="pl-PL" sz="1600" b="1" dirty="0" err="1"/>
              <a:t>weighs</a:t>
            </a:r>
            <a:r>
              <a:rPr lang="pl-PL" sz="1600" b="1" dirty="0"/>
              <a:t>, </a:t>
            </a:r>
            <a:r>
              <a:rPr lang="pl-PL" sz="1600" b="1" dirty="0" err="1"/>
              <a:t>workouts</a:t>
            </a:r>
            <a:r>
              <a:rPr lang="pl-PL" sz="1600" b="1" dirty="0"/>
              <a:t> </a:t>
            </a:r>
            <a:r>
              <a:rPr lang="pl-PL" sz="1600" b="1" dirty="0" err="1"/>
              <a:t>focusing</a:t>
            </a:r>
            <a:r>
              <a:rPr lang="pl-PL" sz="1600" b="1" dirty="0"/>
              <a:t> on </a:t>
            </a:r>
            <a:r>
              <a:rPr lang="pl-PL" sz="1600" b="1" dirty="0" err="1"/>
              <a:t>building</a:t>
            </a:r>
            <a:r>
              <a:rPr lang="pl-PL" sz="1600" b="1" dirty="0"/>
              <a:t> </a:t>
            </a:r>
            <a:r>
              <a:rPr lang="pl-PL" sz="1600" b="1" dirty="0" err="1"/>
              <a:t>muscles</a:t>
            </a:r>
            <a:r>
              <a:rPr lang="pl-PL" sz="1600" b="1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  <a:p>
            <a:pPr marL="0" indent="0">
              <a:lnSpc>
                <a:spcPct val="150000"/>
              </a:lnSpc>
              <a:buNone/>
            </a:pPr>
            <a:endParaRPr lang="pl-PL" sz="16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E06DBB2-BFB5-4A6D-B7FE-F33632AF48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" t="5348" r="71663" b="22641"/>
          <a:stretch/>
        </p:blipFill>
        <p:spPr>
          <a:xfrm>
            <a:off x="10559093" y="4782255"/>
            <a:ext cx="1203908" cy="1127464"/>
          </a:xfrm>
          <a:prstGeom prst="rect">
            <a:avLst/>
          </a:prstGeom>
        </p:spPr>
      </p:pic>
      <p:pic>
        <p:nvPicPr>
          <p:cNvPr id="2050" name="Picture 2" descr="Znalezione obrazy dla zapytania couch to 5k">
            <a:extLst>
              <a:ext uri="{FF2B5EF4-FFF2-40B4-BE49-F238E27FC236}">
                <a16:creationId xmlns:a16="http://schemas.microsoft.com/office/drawing/2014/main" id="{322B3E8F-3C19-4F8E-A627-3BA60B2AC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4809" r="31400" b="15151"/>
          <a:stretch/>
        </p:blipFill>
        <p:spPr bwMode="auto">
          <a:xfrm>
            <a:off x="10531069" y="1899623"/>
            <a:ext cx="1231932" cy="107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yoga studio app">
            <a:extLst>
              <a:ext uri="{FF2B5EF4-FFF2-40B4-BE49-F238E27FC236}">
                <a16:creationId xmlns:a16="http://schemas.microsoft.com/office/drawing/2014/main" id="{F3706DAF-8CB0-4F16-A60D-A771547C1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9" t="21555" r="17726" b="25836"/>
          <a:stretch/>
        </p:blipFill>
        <p:spPr bwMode="auto">
          <a:xfrm>
            <a:off x="10559093" y="3316354"/>
            <a:ext cx="1231932" cy="11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3135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902</Words>
  <Application>Microsoft Office PowerPoint</Application>
  <PresentationFormat>Panoramiczny</PresentationFormat>
  <Paragraphs>148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Wingdings 2</vt:lpstr>
      <vt:lpstr>HDOfficeLightV0</vt:lpstr>
      <vt:lpstr> The role of technology in young people’s lives</vt:lpstr>
      <vt:lpstr>Prezentacja programu PowerPoint</vt:lpstr>
      <vt:lpstr>Prezentacja programu PowerPoint</vt:lpstr>
      <vt:lpstr>Prezentacja programu PowerPoint</vt:lpstr>
      <vt:lpstr>Modern Technology  in Physical Education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systemu Windows</dc:creator>
  <cp:lastModifiedBy>agata.dutkowska agata.dutkowska</cp:lastModifiedBy>
  <cp:revision>68</cp:revision>
  <dcterms:created xsi:type="dcterms:W3CDTF">2018-06-13T13:29:48Z</dcterms:created>
  <dcterms:modified xsi:type="dcterms:W3CDTF">2019-08-28T16:29:50Z</dcterms:modified>
</cp:coreProperties>
</file>