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0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18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35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3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3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93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30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19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35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90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9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6FC7-8FF4-484B-A7EA-347633D9617E}" type="datetimeFigureOut">
              <a:rPr lang="pl-PL" smtClean="0"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90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1445" y="1743500"/>
            <a:ext cx="11503742" cy="2189403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solidFill>
                  <a:schemeClr val="accent5">
                    <a:lumMod val="50000"/>
                  </a:schemeClr>
                </a:solidFill>
              </a:rPr>
              <a:t>Lekcja muzealna ,,Niepodległa”</a:t>
            </a:r>
            <a:br>
              <a:rPr lang="pl-PL" sz="6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6000" b="1" dirty="0" smtClean="0">
                <a:solidFill>
                  <a:schemeClr val="accent5">
                    <a:lumMod val="50000"/>
                  </a:schemeClr>
                </a:solidFill>
              </a:rPr>
              <a:t>w Muzeum Narodowym w Warszawie</a:t>
            </a:r>
            <a:br>
              <a:rPr lang="pl-PL" sz="6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6000" b="1" dirty="0" smtClean="0">
                <a:solidFill>
                  <a:schemeClr val="accent5">
                    <a:lumMod val="50000"/>
                  </a:schemeClr>
                </a:solidFill>
              </a:rPr>
              <a:t>06.03.2019</a:t>
            </a:r>
            <a:endParaRPr lang="pl-PL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71" y="2408903"/>
            <a:ext cx="5932129" cy="444909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0"/>
            <a:ext cx="6115664" cy="45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4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2" y="2359742"/>
            <a:ext cx="5997677" cy="449825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7342" cy="45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6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9" y="2497394"/>
            <a:ext cx="5814140" cy="436060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36"/>
            <a:ext cx="5909189" cy="443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0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94" y="2330245"/>
            <a:ext cx="6037006" cy="452775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43561" cy="45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</Words>
  <Application>Microsoft Office PowerPoint</Application>
  <PresentationFormat>Panoramiczny</PresentationFormat>
  <Paragraphs>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Lekcja muzealna ,,Niepodległa” w Muzeum Narodowym w Warszawie 06.03.2019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Teatrzyk ,,Wyprawa do ZOO”</dc:title>
  <dc:creator>Beata Kołek</dc:creator>
  <cp:lastModifiedBy>Milena Maliszewska</cp:lastModifiedBy>
  <cp:revision>12</cp:revision>
  <dcterms:created xsi:type="dcterms:W3CDTF">2018-10-03T11:28:00Z</dcterms:created>
  <dcterms:modified xsi:type="dcterms:W3CDTF">2019-03-11T15:10:32Z</dcterms:modified>
</cp:coreProperties>
</file>