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7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47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09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24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93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0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53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8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7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9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73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4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0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57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3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48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A6AE-FC0E-4966-977E-05FC1B536C75}" type="datetimeFigureOut">
              <a:rPr lang="pl-PL" smtClean="0"/>
              <a:t>2019-02-12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4CF0-2DCC-4035-8C5C-AC3FA1D3C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7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354BD-3D0F-4038-BDB6-CA0861CEB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418648" cy="2971801"/>
          </a:xfrm>
        </p:spPr>
        <p:txBody>
          <a:bodyPr/>
          <a:lstStyle/>
          <a:p>
            <a:r>
              <a:rPr lang="pl-PL" dirty="0"/>
              <a:t>      Orkiestra Symfoniczna</a:t>
            </a:r>
          </a:p>
        </p:txBody>
      </p:sp>
    </p:spTree>
    <p:extLst>
      <p:ext uri="{BB962C8B-B14F-4D97-AF65-F5344CB8AC3E}">
        <p14:creationId xmlns:p14="http://schemas.microsoft.com/office/powerpoint/2010/main" val="25394099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0DA89-1924-40B9-8554-11825848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639315"/>
            <a:ext cx="7382774" cy="1418086"/>
          </a:xfrm>
        </p:spPr>
        <p:txBody>
          <a:bodyPr>
            <a:normAutofit/>
          </a:bodyPr>
          <a:lstStyle/>
          <a:p>
            <a:r>
              <a:rPr lang="pl-PL" sz="9600" dirty="0"/>
              <a:t>  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1F9628-F78D-4A31-AA9C-1BF48C51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96327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Wykonały: Natalia Pajor, Wiktoria Motak</a:t>
            </a:r>
          </a:p>
        </p:txBody>
      </p:sp>
    </p:spTree>
    <p:extLst>
      <p:ext uri="{BB962C8B-B14F-4D97-AF65-F5344CB8AC3E}">
        <p14:creationId xmlns:p14="http://schemas.microsoft.com/office/powerpoint/2010/main" val="37152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5A0755-147E-4A0D-B039-B2B11C82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3" y="443882"/>
            <a:ext cx="10724225" cy="578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Orkiestra symfoniczna- zespół instrumentalny przeznaczony do wykonywania wielkich dzieł muzycznych:</a:t>
            </a:r>
          </a:p>
          <a:p>
            <a:r>
              <a:rPr lang="pl-PL" sz="2800" dirty="0"/>
              <a:t>Symfonii</a:t>
            </a:r>
          </a:p>
          <a:p>
            <a:r>
              <a:rPr lang="pl-PL" sz="2800" dirty="0"/>
              <a:t>Koncertów </a:t>
            </a:r>
          </a:p>
          <a:p>
            <a:r>
              <a:rPr lang="pl-PL" sz="2800" dirty="0"/>
              <a:t>Oper </a:t>
            </a:r>
          </a:p>
          <a:p>
            <a:r>
              <a:rPr lang="pl-PL" sz="2800" dirty="0"/>
              <a:t>Baletów </a:t>
            </a:r>
          </a:p>
        </p:txBody>
      </p:sp>
    </p:spTree>
    <p:extLst>
      <p:ext uri="{BB962C8B-B14F-4D97-AF65-F5344CB8AC3E}">
        <p14:creationId xmlns:p14="http://schemas.microsoft.com/office/powerpoint/2010/main" val="365389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E97CF-0087-4DFD-84EE-6CA75A2A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" y="1154097"/>
            <a:ext cx="11958220" cy="367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Dzięki dużej liczbie grających jednocześnie muzyków brzmienie tej orkiestry jest donośne,</a:t>
            </a:r>
          </a:p>
          <a:p>
            <a:pPr marL="0" indent="0">
              <a:buNone/>
            </a:pPr>
            <a:r>
              <a:rPr lang="pl-PL" sz="3200" dirty="0"/>
              <a:t>A barwa uzyskiwanego przez nią dźwięku bardzo zróżnicowana. Muzyka ta jest wykorzystywana do koncertów, a także podczas przedstawień operowych, operetkowych i baletowych ale również towarzyszy występom solistów.</a:t>
            </a:r>
          </a:p>
        </p:txBody>
      </p:sp>
    </p:spTree>
    <p:extLst>
      <p:ext uri="{BB962C8B-B14F-4D97-AF65-F5344CB8AC3E}">
        <p14:creationId xmlns:p14="http://schemas.microsoft.com/office/powerpoint/2010/main" val="109377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F6C6D-21BC-4D92-A53A-7921A147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128790" cy="4782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W orkiestrze poszczególne grupy to sekcje i w każdej z nich przewodzi KONCERTMISTRZ. 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KONCERTMISTRZ-najważniejszy muzyk w obsadzie określonej grupy instrumentów.</a:t>
            </a:r>
          </a:p>
        </p:txBody>
      </p:sp>
    </p:spTree>
    <p:extLst>
      <p:ext uri="{BB962C8B-B14F-4D97-AF65-F5344CB8AC3E}">
        <p14:creationId xmlns:p14="http://schemas.microsoft.com/office/powerpoint/2010/main" val="24456374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584F0-B2C4-4B37-B26A-585E1657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95310"/>
            <a:ext cx="11026065" cy="606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W skład orkiestry symfonicznej wchodzą instrumenty ze wszystkich grup:</a:t>
            </a:r>
          </a:p>
          <a:p>
            <a:r>
              <a:rPr lang="pl-PL" sz="3200" dirty="0"/>
              <a:t>Strunowe</a:t>
            </a:r>
          </a:p>
          <a:p>
            <a:r>
              <a:rPr lang="pl-PL" sz="3200" dirty="0"/>
              <a:t>Dęte </a:t>
            </a:r>
          </a:p>
          <a:p>
            <a:r>
              <a:rPr lang="pl-PL" sz="3200" dirty="0"/>
              <a:t>Perkusyjne </a:t>
            </a:r>
          </a:p>
        </p:txBody>
      </p:sp>
    </p:spTree>
    <p:extLst>
      <p:ext uri="{BB962C8B-B14F-4D97-AF65-F5344CB8AC3E}">
        <p14:creationId xmlns:p14="http://schemas.microsoft.com/office/powerpoint/2010/main" val="415753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AFF62-6981-4646-9721-F073180E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799"/>
            <a:ext cx="10719909" cy="560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W skład poszczególnych grup wchodzą: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/>
              <a:t>Instrumenty strunowe : pierwsze skrzypce ,drugie skrzypce, altówki, wiolonczele, kontrabasy i harfa.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/>
              <a:t>Instrumenty dęte blaszane : rogi, trąbki, puzony oraz tuby.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/>
              <a:t>Instrumenty dęte drewniane : flet piccolo, flety poprzeczne, oboje, klarnety, fagoty oraz kontrafagot.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/>
              <a:t>Instrumenty perkusyjne : bęben wielki, dzwonki orkiestrowe, talerze, kotły i gong.</a:t>
            </a:r>
          </a:p>
        </p:txBody>
      </p:sp>
    </p:spTree>
    <p:extLst>
      <p:ext uri="{BB962C8B-B14F-4D97-AF65-F5344CB8AC3E}">
        <p14:creationId xmlns:p14="http://schemas.microsoft.com/office/powerpoint/2010/main" val="236945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8D2627-FA9F-4578-88E8-AEF10B27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10551"/>
            <a:ext cx="10116060" cy="5771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Dyrygent orkiestry posługuje się zapisem nutowym zwanym partyturą zawiera ona melodie wykonywane przez wszystkie instrumenty, które pojawiają się w utworze. Każdy z tych głosów to partia. Wyróżnia się :</a:t>
            </a:r>
          </a:p>
          <a:p>
            <a:r>
              <a:rPr lang="pl-PL" sz="3200" dirty="0"/>
              <a:t>Partię skrzypiec, rogów i kotłów.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Dyrygent swoje wskazówki przekazuje muzykom za pomocą pałeczki nazywaną batutą.</a:t>
            </a:r>
          </a:p>
        </p:txBody>
      </p:sp>
    </p:spTree>
    <p:extLst>
      <p:ext uri="{BB962C8B-B14F-4D97-AF65-F5344CB8AC3E}">
        <p14:creationId xmlns:p14="http://schemas.microsoft.com/office/powerpoint/2010/main" val="364114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AC6704-A2C6-49EF-844F-A56FCB2D1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3" y="1486559"/>
            <a:ext cx="4024313" cy="388769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EB96FBB-99E2-42B2-8DB5-497B7D64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71" y="1367214"/>
            <a:ext cx="4218319" cy="4123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B593FC1-83AF-4B16-8DB6-F008C7076B7B}"/>
              </a:ext>
            </a:extLst>
          </p:cNvPr>
          <p:cNvSpPr/>
          <p:nvPr/>
        </p:nvSpPr>
        <p:spPr>
          <a:xfrm>
            <a:off x="146649" y="5953028"/>
            <a:ext cx="3947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Instrumenty perkusyjne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297341A-46B2-4739-9C54-EC4044B22B5E}"/>
              </a:ext>
            </a:extLst>
          </p:cNvPr>
          <p:cNvSpPr/>
          <p:nvPr/>
        </p:nvSpPr>
        <p:spPr>
          <a:xfrm>
            <a:off x="7879322" y="5953028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Instrumenty strunowe</a:t>
            </a:r>
          </a:p>
        </p:txBody>
      </p:sp>
    </p:spTree>
    <p:extLst>
      <p:ext uri="{BB962C8B-B14F-4D97-AF65-F5344CB8AC3E}">
        <p14:creationId xmlns:p14="http://schemas.microsoft.com/office/powerpoint/2010/main" val="23731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D9BFCAB-8996-423D-8EC6-B9DA08D45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" y="1371601"/>
            <a:ext cx="5767477" cy="393278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2BA1331-22E4-4934-8414-8DFB3EA0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3" y="1308038"/>
            <a:ext cx="5072332" cy="424737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3D06355-C9B1-46D4-9491-B988F97EB61E}"/>
              </a:ext>
            </a:extLst>
          </p:cNvPr>
          <p:cNvSpPr/>
          <p:nvPr/>
        </p:nvSpPr>
        <p:spPr>
          <a:xfrm>
            <a:off x="720837" y="5728742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Instrumenty dęte blaszane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F9252E7-5F30-4651-AC98-DF4F3FF04933}"/>
              </a:ext>
            </a:extLst>
          </p:cNvPr>
          <p:cNvSpPr/>
          <p:nvPr/>
        </p:nvSpPr>
        <p:spPr>
          <a:xfrm>
            <a:off x="7742739" y="5767561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Instrumenty dęte drewniane  </a:t>
            </a:r>
          </a:p>
        </p:txBody>
      </p:sp>
    </p:spTree>
    <p:extLst>
      <p:ext uri="{BB962C8B-B14F-4D97-AF65-F5344CB8AC3E}">
        <p14:creationId xmlns:p14="http://schemas.microsoft.com/office/powerpoint/2010/main" val="3089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60</TotalTime>
  <Words>234</Words>
  <Application>Microsoft Office PowerPoint</Application>
  <PresentationFormat>Panoramiczny</PresentationFormat>
  <Paragraphs>30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Para</vt:lpstr>
      <vt:lpstr>      Orkiestra Symfoniczna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Orkiestra Symfoniczna</dc:title>
  <dc:creator>SiemaJestemMarek</dc:creator>
  <cp:lastModifiedBy>SiemaJestemMarek</cp:lastModifiedBy>
  <cp:revision>7</cp:revision>
  <dcterms:created xsi:type="dcterms:W3CDTF">2019-02-12T14:20:07Z</dcterms:created>
  <dcterms:modified xsi:type="dcterms:W3CDTF">2019-02-12T19:16:43Z</dcterms:modified>
</cp:coreProperties>
</file>