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FAAA-6229-4F21-BB22-28FED3B7C508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1C7FF-684F-46D1-B687-55C34F2431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965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https://en.wikipedia.org/wiki/Cheerleading</a:t>
            </a:r>
            <a:r>
              <a:rPr lang="sk-SK" baseline="0" dirty="0" smtClean="0"/>
              <a:t> </a:t>
            </a:r>
            <a:endParaRPr lang="sk-SK" dirty="0" smtClean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C7FF-684F-46D1-B687-55C34F2431D2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211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492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25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53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765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170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999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852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554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791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40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8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358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2725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/>
              <a:t>CHEERLEADING</a:t>
            </a: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i="1" dirty="0" err="1"/>
              <a:t>I</a:t>
            </a:r>
            <a:r>
              <a:rPr lang="sk-SK" sz="4800" i="1" dirty="0" err="1" smtClean="0"/>
              <a:t>ntroduction</a:t>
            </a:r>
            <a:endParaRPr lang="sk-SK" sz="4800" i="1" dirty="0"/>
          </a:p>
        </p:txBody>
      </p:sp>
      <p:pic>
        <p:nvPicPr>
          <p:cNvPr id="4" name="Obrázok 3"/>
          <p:cNvPicPr/>
          <p:nvPr/>
        </p:nvPicPr>
        <p:blipFill rotWithShape="1">
          <a:blip r:embed="rId2"/>
          <a:srcRect l="29148" t="29558" r="41300" b="52504"/>
          <a:stretch/>
        </p:blipFill>
        <p:spPr bwMode="auto">
          <a:xfrm>
            <a:off x="1010199" y="3492378"/>
            <a:ext cx="6270162" cy="2201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o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361" y="3602038"/>
            <a:ext cx="2707701" cy="2629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84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BASIC </a:t>
            </a:r>
            <a:r>
              <a:rPr lang="sk-SK" dirty="0" smtClean="0"/>
              <a:t>MOVES: </a:t>
            </a:r>
            <a:r>
              <a:rPr lang="sk-SK" dirty="0" err="1" smtClean="0"/>
              <a:t>Broken</a:t>
            </a:r>
            <a:r>
              <a:rPr lang="sk-SK" dirty="0" smtClean="0"/>
              <a:t> T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/>
              <a:t>extend</a:t>
            </a:r>
            <a:r>
              <a:rPr lang="sk-SK" dirty="0"/>
              <a:t> </a:t>
            </a:r>
            <a:r>
              <a:rPr lang="sk-SK" dirty="0" err="1"/>
              <a:t>arms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shoulders</a:t>
            </a:r>
            <a:r>
              <a:rPr lang="sk-SK" dirty="0"/>
              <a:t>,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way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are </a:t>
            </a:r>
            <a:r>
              <a:rPr lang="sk-SK" dirty="0" err="1"/>
              <a:t>paralell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 smtClean="0"/>
              <a:t>ground</a:t>
            </a:r>
            <a:r>
              <a:rPr lang="sk-SK" dirty="0" smtClean="0"/>
              <a:t> as </a:t>
            </a:r>
            <a:r>
              <a:rPr lang="sk-SK" dirty="0" err="1" smtClean="0"/>
              <a:t>for</a:t>
            </a:r>
            <a:r>
              <a:rPr lang="sk-SK" dirty="0" smtClean="0"/>
              <a:t> a T</a:t>
            </a:r>
          </a:p>
          <a:p>
            <a:r>
              <a:rPr lang="sk-SK" dirty="0" err="1" smtClean="0"/>
              <a:t>bent</a:t>
            </a:r>
            <a:r>
              <a:rPr lang="sk-SK" dirty="0" smtClean="0"/>
              <a:t> </a:t>
            </a:r>
            <a:r>
              <a:rPr lang="sk-SK" dirty="0" err="1" smtClean="0"/>
              <a:t>both</a:t>
            </a:r>
            <a:r>
              <a:rPr lang="sk-SK" dirty="0" smtClean="0"/>
              <a:t> </a:t>
            </a:r>
            <a:r>
              <a:rPr lang="sk-SK" dirty="0" err="1" smtClean="0"/>
              <a:t>arms</a:t>
            </a:r>
            <a:r>
              <a:rPr lang="sk-SK" dirty="0" smtClean="0"/>
              <a:t> at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elbows</a:t>
            </a:r>
            <a:r>
              <a:rPr lang="sk-SK" dirty="0" smtClean="0"/>
              <a:t> </a:t>
            </a:r>
            <a:r>
              <a:rPr lang="sk-SK" dirty="0" err="1" smtClean="0"/>
              <a:t>towards</a:t>
            </a:r>
            <a:r>
              <a:rPr lang="sk-SK" dirty="0" smtClean="0"/>
              <a:t> </a:t>
            </a:r>
            <a:r>
              <a:rPr lang="sk-SK" dirty="0" err="1" smtClean="0"/>
              <a:t>shoulders</a:t>
            </a:r>
            <a:endParaRPr lang="sk-SK" dirty="0"/>
          </a:p>
          <a:p>
            <a:r>
              <a:rPr lang="sk-SK" dirty="0" err="1"/>
              <a:t>hands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fists</a:t>
            </a:r>
            <a:endParaRPr lang="sk-SK" dirty="0"/>
          </a:p>
          <a:p>
            <a:r>
              <a:rPr lang="sk-SK" dirty="0"/>
              <a:t> </a:t>
            </a:r>
            <a:r>
              <a:rPr lang="sk-SK" dirty="0" err="1"/>
              <a:t>legs</a:t>
            </a:r>
            <a:r>
              <a:rPr lang="sk-SK" dirty="0"/>
              <a:t> a bit </a:t>
            </a:r>
            <a:r>
              <a:rPr lang="sk-SK" dirty="0" err="1"/>
              <a:t>further</a:t>
            </a:r>
            <a:r>
              <a:rPr lang="sk-SK" dirty="0"/>
              <a:t> </a:t>
            </a:r>
            <a:r>
              <a:rPr lang="sk-SK" dirty="0" err="1"/>
              <a:t>than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shoulders</a:t>
            </a:r>
            <a:r>
              <a:rPr lang="sk-SK" dirty="0"/>
              <a:t>, </a:t>
            </a:r>
            <a:r>
              <a:rPr lang="sk-SK" dirty="0" err="1"/>
              <a:t>feet</a:t>
            </a:r>
            <a:r>
              <a:rPr lang="sk-SK" dirty="0"/>
              <a:t> forward</a:t>
            </a:r>
          </a:p>
          <a:p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8"/>
          <a:stretch/>
        </p:blipFill>
        <p:spPr bwMode="auto">
          <a:xfrm>
            <a:off x="1456460" y="1825625"/>
            <a:ext cx="3101686" cy="4683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94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ACTIVITY: Name following motions</a:t>
            </a:r>
            <a:endParaRPr lang="sk-SK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63185" y="1306152"/>
            <a:ext cx="2285759" cy="249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50100" y="3751406"/>
            <a:ext cx="1571764" cy="260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47985" y="1562354"/>
            <a:ext cx="1391505" cy="2235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5" t="13771" r="1455" b="1653"/>
          <a:stretch/>
        </p:blipFill>
        <p:spPr bwMode="auto">
          <a:xfrm flipH="1">
            <a:off x="2847985" y="3971128"/>
            <a:ext cx="1756984" cy="26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4116" y="1486405"/>
            <a:ext cx="1131044" cy="2179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366" y="1306152"/>
            <a:ext cx="1216434" cy="246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116" y="3862243"/>
            <a:ext cx="1454715" cy="262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550" y="3751406"/>
            <a:ext cx="1198783" cy="2732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27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ACTIVITY: Show </a:t>
            </a:r>
            <a:r>
              <a:rPr lang="sk-SK" dirty="0" err="1" smtClean="0"/>
              <a:t>following</a:t>
            </a:r>
            <a:r>
              <a:rPr lang="sk-SK" dirty="0" smtClean="0"/>
              <a:t> </a:t>
            </a:r>
            <a:r>
              <a:rPr lang="sk-SK" dirty="0" err="1" smtClean="0"/>
              <a:t>motions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5400" dirty="0" err="1" smtClean="0"/>
              <a:t>Broken</a:t>
            </a:r>
            <a:r>
              <a:rPr lang="sk-SK" sz="5400" dirty="0" smtClean="0"/>
              <a:t> T</a:t>
            </a:r>
          </a:p>
          <a:p>
            <a:r>
              <a:rPr lang="sk-SK" sz="5400" dirty="0" err="1" smtClean="0"/>
              <a:t>High</a:t>
            </a:r>
            <a:r>
              <a:rPr lang="sk-SK" sz="5400" dirty="0" smtClean="0"/>
              <a:t> V</a:t>
            </a:r>
          </a:p>
          <a:p>
            <a:r>
              <a:rPr lang="sk-SK" sz="5400" dirty="0" err="1" smtClean="0"/>
              <a:t>Clap</a:t>
            </a:r>
            <a:endParaRPr lang="sk-SK" sz="5400" dirty="0" smtClean="0"/>
          </a:p>
          <a:p>
            <a:r>
              <a:rPr lang="sk-SK" sz="5400" dirty="0" err="1" smtClean="0"/>
              <a:t>Clean</a:t>
            </a:r>
            <a:r>
              <a:rPr lang="sk-SK" sz="5400" dirty="0" smtClean="0"/>
              <a:t> </a:t>
            </a:r>
            <a:r>
              <a:rPr lang="sk-SK" sz="5400" dirty="0" err="1" smtClean="0"/>
              <a:t>Stance</a:t>
            </a:r>
            <a:endParaRPr lang="sk-SK" sz="5400" dirty="0" smtClean="0"/>
          </a:p>
          <a:p>
            <a:endParaRPr lang="sk-SK" sz="5400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5400" dirty="0" err="1"/>
              <a:t>Clasp</a:t>
            </a:r>
            <a:endParaRPr lang="sk-SK" sz="5400" dirty="0"/>
          </a:p>
          <a:p>
            <a:r>
              <a:rPr lang="sk-SK" sz="5400" dirty="0"/>
              <a:t>T</a:t>
            </a:r>
          </a:p>
          <a:p>
            <a:r>
              <a:rPr lang="sk-SK" sz="5400" dirty="0" err="1"/>
              <a:t>Low</a:t>
            </a:r>
            <a:r>
              <a:rPr lang="sk-SK" sz="5400" dirty="0"/>
              <a:t> V</a:t>
            </a:r>
          </a:p>
          <a:p>
            <a:r>
              <a:rPr lang="sk-SK" sz="5400" dirty="0" err="1"/>
              <a:t>Cheer</a:t>
            </a:r>
            <a:r>
              <a:rPr lang="sk-SK" sz="5400" dirty="0"/>
              <a:t> </a:t>
            </a:r>
            <a:r>
              <a:rPr lang="sk-SK" sz="5400" dirty="0" err="1"/>
              <a:t>Stance</a:t>
            </a:r>
            <a:endParaRPr lang="sk-SK" sz="5400" dirty="0"/>
          </a:p>
        </p:txBody>
      </p:sp>
    </p:spTree>
    <p:extLst>
      <p:ext uri="{BB962C8B-B14F-4D97-AF65-F5344CB8AC3E}">
        <p14:creationId xmlns:p14="http://schemas.microsoft.com/office/powerpoint/2010/main" val="164040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ACTIVITY: </a:t>
            </a:r>
            <a:r>
              <a:rPr lang="sk-SK" dirty="0" err="1" smtClean="0"/>
              <a:t>Swapping</a:t>
            </a:r>
            <a:r>
              <a:rPr lang="sk-SK" dirty="0" smtClean="0"/>
              <a:t> of </a:t>
            </a:r>
            <a:r>
              <a:rPr lang="sk-SK" dirty="0" err="1" smtClean="0"/>
              <a:t>moves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Divide class into 4 groups</a:t>
            </a:r>
          </a:p>
          <a:p>
            <a:r>
              <a:rPr lang="en-GB" dirty="0" smtClean="0"/>
              <a:t>Every group should train 2 motions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8 </a:t>
            </a:r>
            <a:r>
              <a:rPr lang="sk-SK" dirty="0" err="1" smtClean="0"/>
              <a:t>counts</a:t>
            </a:r>
            <a:endParaRPr lang="en-GB" dirty="0" smtClean="0"/>
          </a:p>
          <a:p>
            <a:r>
              <a:rPr lang="en-GB" dirty="0" smtClean="0"/>
              <a:t>1</a:t>
            </a:r>
            <a:r>
              <a:rPr lang="sk-SK" dirty="0" err="1" smtClean="0"/>
              <a:t>st</a:t>
            </a:r>
            <a:r>
              <a:rPr lang="sk-SK" dirty="0" smtClean="0"/>
              <a:t> </a:t>
            </a:r>
            <a:r>
              <a:rPr lang="sk-SK" dirty="0" err="1" smtClean="0"/>
              <a:t>group</a:t>
            </a:r>
            <a:r>
              <a:rPr lang="sk-SK" dirty="0" smtClean="0"/>
              <a:t>: </a:t>
            </a:r>
            <a:r>
              <a:rPr lang="sk-SK" dirty="0" err="1" smtClean="0"/>
              <a:t>switching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Clean</a:t>
            </a:r>
            <a:r>
              <a:rPr lang="sk-SK" dirty="0" smtClean="0"/>
              <a:t> </a:t>
            </a:r>
            <a:r>
              <a:rPr lang="sk-SK" dirty="0" err="1" smtClean="0"/>
              <a:t>stance</a:t>
            </a:r>
            <a:r>
              <a:rPr lang="sk-SK" dirty="0" smtClean="0"/>
              <a:t> and </a:t>
            </a:r>
            <a:r>
              <a:rPr lang="sk-SK" dirty="0" err="1" smtClean="0"/>
              <a:t>Cheer</a:t>
            </a:r>
            <a:r>
              <a:rPr lang="sk-SK" dirty="0" smtClean="0"/>
              <a:t> </a:t>
            </a:r>
            <a:r>
              <a:rPr lang="sk-SK" dirty="0" err="1" smtClean="0"/>
              <a:t>stance</a:t>
            </a:r>
            <a:endParaRPr lang="sk-SK" dirty="0" smtClean="0"/>
          </a:p>
          <a:p>
            <a:r>
              <a:rPr lang="sk-SK" dirty="0" smtClean="0"/>
              <a:t>2nd </a:t>
            </a:r>
            <a:r>
              <a:rPr lang="sk-SK" dirty="0" err="1" smtClean="0"/>
              <a:t>group</a:t>
            </a:r>
            <a:r>
              <a:rPr lang="sk-SK" dirty="0" smtClean="0"/>
              <a:t>: </a:t>
            </a:r>
            <a:r>
              <a:rPr lang="sk-SK" dirty="0" err="1"/>
              <a:t>switching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 smtClean="0"/>
              <a:t>Clap</a:t>
            </a:r>
            <a:r>
              <a:rPr lang="sk-SK" dirty="0" smtClean="0"/>
              <a:t> and </a:t>
            </a:r>
            <a:r>
              <a:rPr lang="sk-SK" dirty="0" err="1" smtClean="0"/>
              <a:t>Clasp</a:t>
            </a:r>
            <a:endParaRPr lang="sk-SK" dirty="0" smtClean="0"/>
          </a:p>
          <a:p>
            <a:r>
              <a:rPr lang="sk-SK" dirty="0" smtClean="0"/>
              <a:t>3rd </a:t>
            </a:r>
            <a:r>
              <a:rPr lang="sk-SK" dirty="0" err="1" smtClean="0"/>
              <a:t>group</a:t>
            </a:r>
            <a:r>
              <a:rPr lang="sk-SK" dirty="0" smtClean="0"/>
              <a:t>: </a:t>
            </a:r>
            <a:r>
              <a:rPr lang="sk-SK" dirty="0" err="1"/>
              <a:t>switching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 smtClean="0"/>
              <a:t>High</a:t>
            </a:r>
            <a:r>
              <a:rPr lang="sk-SK" dirty="0" smtClean="0"/>
              <a:t> V and </a:t>
            </a:r>
            <a:r>
              <a:rPr lang="sk-SK" dirty="0" err="1" smtClean="0"/>
              <a:t>Low</a:t>
            </a:r>
            <a:r>
              <a:rPr lang="sk-SK" dirty="0" smtClean="0"/>
              <a:t> V</a:t>
            </a:r>
          </a:p>
          <a:p>
            <a:r>
              <a:rPr lang="sk-SK" dirty="0" smtClean="0"/>
              <a:t>4th </a:t>
            </a:r>
            <a:r>
              <a:rPr lang="sk-SK" dirty="0" err="1" smtClean="0"/>
              <a:t>group</a:t>
            </a:r>
            <a:r>
              <a:rPr lang="sk-SK" dirty="0" smtClean="0"/>
              <a:t>: </a:t>
            </a:r>
            <a:r>
              <a:rPr lang="sk-SK" dirty="0" err="1"/>
              <a:t>switching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smtClean="0"/>
              <a:t>T and </a:t>
            </a:r>
            <a:r>
              <a:rPr lang="sk-SK" dirty="0" err="1" smtClean="0"/>
              <a:t>broken</a:t>
            </a:r>
            <a:r>
              <a:rPr lang="sk-SK" dirty="0" smtClean="0"/>
              <a:t>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42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Introduction</a:t>
            </a:r>
            <a:r>
              <a:rPr lang="sk-SK" dirty="0" smtClean="0"/>
              <a:t> to </a:t>
            </a:r>
            <a:r>
              <a:rPr lang="sk-SK" dirty="0" err="1"/>
              <a:t>C</a:t>
            </a:r>
            <a:r>
              <a:rPr lang="sk-SK" dirty="0" err="1" smtClean="0"/>
              <a:t>heerleading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b="1" i="1" smtClean="0"/>
              <a:t>	</a:t>
            </a:r>
            <a:r>
              <a:rPr lang="en-US" b="1" i="1" smtClean="0"/>
              <a:t>Cheerleading</a:t>
            </a:r>
            <a:r>
              <a:rPr lang="en-US" i="1" dirty="0"/>
              <a:t> is an activity wherein the participants (referred to as "cheerleaders") cheer for their team as a form of encouragement. It can range from chanting slogans to intense </a:t>
            </a:r>
            <a:r>
              <a:rPr lang="sk-SK" i="1" dirty="0" err="1" smtClean="0"/>
              <a:t>physical</a:t>
            </a:r>
            <a:r>
              <a:rPr lang="sk-SK" i="1" dirty="0" smtClean="0"/>
              <a:t> </a:t>
            </a:r>
            <a:r>
              <a:rPr lang="sk-SK" i="1" dirty="0" err="1" smtClean="0"/>
              <a:t>activity</a:t>
            </a:r>
            <a:r>
              <a:rPr lang="en-US" i="1" dirty="0" smtClean="0"/>
              <a:t>. </a:t>
            </a:r>
            <a:r>
              <a:rPr lang="en-US" i="1" dirty="0"/>
              <a:t>It can be performed to motivate sports teams, to entertain the audience, or for competition. Competitive routines typically range anywhere from one to three minutes, and contain components of </a:t>
            </a:r>
            <a:r>
              <a:rPr lang="sk-SK" i="1" dirty="0" err="1" smtClean="0"/>
              <a:t>tumbling</a:t>
            </a:r>
            <a:r>
              <a:rPr lang="sk-SK" i="1" dirty="0" smtClean="0"/>
              <a:t>, </a:t>
            </a:r>
            <a:r>
              <a:rPr lang="sk-SK" i="1" dirty="0" err="1" smtClean="0"/>
              <a:t>dance</a:t>
            </a:r>
            <a:r>
              <a:rPr lang="sk-SK" i="1" dirty="0" smtClean="0"/>
              <a:t>, </a:t>
            </a:r>
            <a:r>
              <a:rPr lang="sk-SK" i="1" dirty="0" err="1" smtClean="0"/>
              <a:t>jumps</a:t>
            </a:r>
            <a:r>
              <a:rPr lang="sk-SK" i="1" dirty="0" smtClean="0"/>
              <a:t>, </a:t>
            </a:r>
            <a:r>
              <a:rPr lang="sk-SK" i="1" dirty="0" err="1" smtClean="0"/>
              <a:t>cheers</a:t>
            </a:r>
            <a:r>
              <a:rPr lang="sk-SK" i="1" dirty="0" smtClean="0"/>
              <a:t>, and </a:t>
            </a:r>
            <a:r>
              <a:rPr lang="sk-SK" i="1" dirty="0" err="1" smtClean="0"/>
              <a:t>stunting</a:t>
            </a:r>
            <a:r>
              <a:rPr lang="sk-SK" i="1" dirty="0" smtClean="0"/>
              <a:t>.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7052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BASIC MOVES: </a:t>
            </a:r>
            <a:r>
              <a:rPr lang="sk-SK" dirty="0" err="1" smtClean="0"/>
              <a:t>Clean</a:t>
            </a:r>
            <a:r>
              <a:rPr lang="sk-SK" dirty="0" smtClean="0"/>
              <a:t> </a:t>
            </a:r>
            <a:r>
              <a:rPr lang="sk-SK" dirty="0" err="1" smtClean="0"/>
              <a:t>Stance</a:t>
            </a:r>
            <a:endParaRPr lang="sk-SK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0620" y="1825625"/>
            <a:ext cx="2156979" cy="415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objekt pre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 smtClean="0"/>
              <a:t>stand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 </a:t>
            </a:r>
            <a:r>
              <a:rPr lang="sk-SK" dirty="0" err="1" smtClean="0"/>
              <a:t>straight</a:t>
            </a:r>
            <a:r>
              <a:rPr lang="sk-SK" dirty="0" smtClean="0"/>
              <a:t>, </a:t>
            </a:r>
            <a:r>
              <a:rPr lang="sk-SK" dirty="0" err="1" smtClean="0"/>
              <a:t>head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, </a:t>
            </a:r>
            <a:r>
              <a:rPr lang="sk-SK" dirty="0" err="1" smtClean="0"/>
              <a:t>legs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endParaRPr lang="sk-SK" dirty="0" smtClean="0"/>
          </a:p>
          <a:p>
            <a:r>
              <a:rPr lang="sk-SK" dirty="0" err="1" smtClean="0"/>
              <a:t>arms</a:t>
            </a:r>
            <a:r>
              <a:rPr lang="sk-SK" dirty="0" smtClean="0"/>
              <a:t> </a:t>
            </a:r>
            <a:r>
              <a:rPr lang="sk-SK" dirty="0" err="1" smtClean="0"/>
              <a:t>either</a:t>
            </a:r>
            <a:r>
              <a:rPr lang="sk-SK" dirty="0" smtClean="0"/>
              <a:t> </a:t>
            </a:r>
            <a:r>
              <a:rPr lang="sk-SK" dirty="0" err="1" smtClean="0"/>
              <a:t>straight</a:t>
            </a:r>
            <a:r>
              <a:rPr lang="sk-SK" dirty="0" smtClean="0"/>
              <a:t> or </a:t>
            </a:r>
            <a:r>
              <a:rPr lang="sk-SK" dirty="0" err="1" smtClean="0"/>
              <a:t>place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hands</a:t>
            </a:r>
            <a:r>
              <a:rPr lang="sk-SK" dirty="0" smtClean="0"/>
              <a:t> on </a:t>
            </a:r>
            <a:r>
              <a:rPr lang="sk-SK" dirty="0" err="1" smtClean="0"/>
              <a:t>hips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1764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BASIC MOVES: </a:t>
            </a:r>
            <a:r>
              <a:rPr lang="sk-SK" dirty="0" err="1" smtClean="0"/>
              <a:t>Cheer</a:t>
            </a:r>
            <a:r>
              <a:rPr lang="sk-SK" dirty="0" smtClean="0"/>
              <a:t> </a:t>
            </a:r>
            <a:r>
              <a:rPr lang="sk-SK" dirty="0" err="1"/>
              <a:t>Stance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/>
              <a:t>stand</a:t>
            </a:r>
            <a:r>
              <a:rPr lang="sk-SK" dirty="0"/>
              <a:t> </a:t>
            </a:r>
            <a:r>
              <a:rPr lang="sk-SK" dirty="0" err="1"/>
              <a:t>up</a:t>
            </a:r>
            <a:r>
              <a:rPr lang="sk-SK" dirty="0"/>
              <a:t> </a:t>
            </a:r>
            <a:r>
              <a:rPr lang="sk-SK" dirty="0" err="1"/>
              <a:t>straight</a:t>
            </a:r>
            <a:r>
              <a:rPr lang="sk-SK" dirty="0"/>
              <a:t>, </a:t>
            </a:r>
            <a:r>
              <a:rPr lang="sk-SK" dirty="0" err="1"/>
              <a:t>head</a:t>
            </a:r>
            <a:r>
              <a:rPr lang="sk-SK" dirty="0"/>
              <a:t> </a:t>
            </a:r>
            <a:r>
              <a:rPr lang="sk-SK" dirty="0" err="1" smtClean="0"/>
              <a:t>up</a:t>
            </a:r>
            <a:endParaRPr lang="sk-SK" dirty="0" smtClean="0"/>
          </a:p>
          <a:p>
            <a:r>
              <a:rPr lang="sk-SK" dirty="0" err="1" smtClean="0"/>
              <a:t>legs</a:t>
            </a:r>
            <a:r>
              <a:rPr lang="sk-SK" dirty="0" smtClean="0"/>
              <a:t> a bit </a:t>
            </a:r>
            <a:r>
              <a:rPr lang="sk-SK" dirty="0" err="1"/>
              <a:t>f</a:t>
            </a:r>
            <a:r>
              <a:rPr lang="sk-SK" dirty="0" err="1" smtClean="0"/>
              <a:t>urther</a:t>
            </a:r>
            <a:r>
              <a:rPr lang="sk-SK" dirty="0" smtClean="0"/>
              <a:t> </a:t>
            </a:r>
            <a:r>
              <a:rPr lang="sk-SK" dirty="0" err="1" smtClean="0"/>
              <a:t>than</a:t>
            </a:r>
            <a:r>
              <a:rPr lang="sk-SK" dirty="0" smtClean="0"/>
              <a:t> </a:t>
            </a:r>
            <a:r>
              <a:rPr lang="sk-SK" dirty="0" err="1" smtClean="0"/>
              <a:t>your</a:t>
            </a:r>
            <a:r>
              <a:rPr lang="sk-SK" dirty="0" smtClean="0"/>
              <a:t> </a:t>
            </a:r>
            <a:r>
              <a:rPr lang="sk-SK" dirty="0" err="1" smtClean="0"/>
              <a:t>shoulders</a:t>
            </a:r>
            <a:r>
              <a:rPr lang="sk-SK" dirty="0" smtClean="0"/>
              <a:t>, </a:t>
            </a:r>
            <a:r>
              <a:rPr lang="sk-SK" dirty="0" err="1" smtClean="0"/>
              <a:t>feet</a:t>
            </a:r>
            <a:r>
              <a:rPr lang="sk-SK" dirty="0" smtClean="0"/>
              <a:t> forward</a:t>
            </a:r>
          </a:p>
          <a:p>
            <a:r>
              <a:rPr lang="sk-SK" dirty="0" err="1"/>
              <a:t>arms</a:t>
            </a:r>
            <a:r>
              <a:rPr lang="sk-SK" dirty="0"/>
              <a:t> </a:t>
            </a:r>
            <a:r>
              <a:rPr lang="sk-SK" dirty="0" err="1"/>
              <a:t>either</a:t>
            </a:r>
            <a:r>
              <a:rPr lang="sk-SK" dirty="0"/>
              <a:t> </a:t>
            </a:r>
            <a:r>
              <a:rPr lang="sk-SK" dirty="0" err="1"/>
              <a:t>straight</a:t>
            </a:r>
            <a:r>
              <a:rPr lang="sk-SK" dirty="0"/>
              <a:t> or </a:t>
            </a:r>
            <a:r>
              <a:rPr lang="sk-SK" dirty="0" err="1"/>
              <a:t>place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hands</a:t>
            </a:r>
            <a:r>
              <a:rPr lang="sk-SK" dirty="0"/>
              <a:t> on </a:t>
            </a:r>
            <a:r>
              <a:rPr lang="sk-SK" dirty="0" err="1"/>
              <a:t>hips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92" y="1825625"/>
            <a:ext cx="2022761" cy="409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90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BASIC MOVES: </a:t>
            </a:r>
            <a:r>
              <a:rPr lang="sk-SK" dirty="0" err="1" smtClean="0"/>
              <a:t>Clap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 smtClean="0"/>
              <a:t>arms</a:t>
            </a:r>
            <a:r>
              <a:rPr lang="sk-SK" dirty="0" smtClean="0"/>
              <a:t> in </a:t>
            </a:r>
            <a:r>
              <a:rPr lang="sk-SK" dirty="0" err="1" smtClean="0"/>
              <a:t>tight</a:t>
            </a:r>
            <a:r>
              <a:rPr lang="sk-SK" dirty="0" smtClean="0"/>
              <a:t> to body</a:t>
            </a:r>
          </a:p>
          <a:p>
            <a:r>
              <a:rPr lang="sk-SK" dirty="0" err="1" smtClean="0"/>
              <a:t>elbows</a:t>
            </a:r>
            <a:r>
              <a:rPr lang="sk-SK" dirty="0" smtClean="0"/>
              <a:t> </a:t>
            </a:r>
            <a:r>
              <a:rPr lang="sk-SK" dirty="0" err="1" smtClean="0"/>
              <a:t>put</a:t>
            </a:r>
            <a:r>
              <a:rPr lang="sk-SK" dirty="0" smtClean="0"/>
              <a:t> in and </a:t>
            </a:r>
            <a:r>
              <a:rPr lang="sk-SK" dirty="0" err="1" smtClean="0"/>
              <a:t>poined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endParaRPr lang="sk-SK" dirty="0" smtClean="0"/>
          </a:p>
          <a:p>
            <a:r>
              <a:rPr lang="sk-SK" dirty="0" err="1" smtClean="0"/>
              <a:t>hands</a:t>
            </a:r>
            <a:r>
              <a:rPr lang="sk-SK" dirty="0" smtClean="0"/>
              <a:t> </a:t>
            </a:r>
            <a:r>
              <a:rPr lang="sk-SK" dirty="0" err="1" smtClean="0"/>
              <a:t>below</a:t>
            </a:r>
            <a:r>
              <a:rPr lang="sk-SK" dirty="0" smtClean="0"/>
              <a:t> </a:t>
            </a:r>
            <a:r>
              <a:rPr lang="sk-SK" dirty="0" err="1" smtClean="0"/>
              <a:t>chin</a:t>
            </a:r>
            <a:endParaRPr lang="sk-SK" dirty="0" smtClean="0"/>
          </a:p>
          <a:p>
            <a:r>
              <a:rPr lang="sk-SK" dirty="0" err="1" smtClean="0"/>
              <a:t>palms</a:t>
            </a:r>
            <a:r>
              <a:rPr lang="sk-SK" dirty="0" smtClean="0"/>
              <a:t> </a:t>
            </a:r>
            <a:r>
              <a:rPr lang="sk-SK" dirty="0" err="1" smtClean="0"/>
              <a:t>together</a:t>
            </a:r>
            <a:r>
              <a:rPr lang="sk-SK" dirty="0" smtClean="0"/>
              <a:t>, </a:t>
            </a:r>
            <a:r>
              <a:rPr lang="sk-SK" dirty="0" err="1" smtClean="0"/>
              <a:t>finger</a:t>
            </a:r>
            <a:r>
              <a:rPr lang="sk-SK" dirty="0" smtClean="0"/>
              <a:t> </a:t>
            </a:r>
            <a:r>
              <a:rPr lang="sk-SK" dirty="0" err="1" smtClean="0"/>
              <a:t>facing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, </a:t>
            </a:r>
            <a:r>
              <a:rPr lang="sk-SK" dirty="0" err="1" smtClean="0"/>
              <a:t>towards</a:t>
            </a:r>
            <a:r>
              <a:rPr lang="sk-SK" dirty="0" smtClean="0"/>
              <a:t> </a:t>
            </a:r>
            <a:r>
              <a:rPr lang="sk-SK" dirty="0" err="1" smtClean="0"/>
              <a:t>chin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1825624"/>
            <a:ext cx="1911927" cy="4358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585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BASIC MOVES: </a:t>
            </a:r>
            <a:r>
              <a:rPr lang="sk-SK" dirty="0" err="1" smtClean="0"/>
              <a:t>Clasp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/>
              <a:t>arms</a:t>
            </a:r>
            <a:r>
              <a:rPr lang="sk-SK" dirty="0"/>
              <a:t> in </a:t>
            </a:r>
            <a:r>
              <a:rPr lang="sk-SK" dirty="0" err="1"/>
              <a:t>tight</a:t>
            </a:r>
            <a:r>
              <a:rPr lang="sk-SK" dirty="0"/>
              <a:t> to body</a:t>
            </a:r>
          </a:p>
          <a:p>
            <a:r>
              <a:rPr lang="sk-SK" dirty="0" err="1"/>
              <a:t>elbows</a:t>
            </a:r>
            <a:r>
              <a:rPr lang="sk-SK" dirty="0"/>
              <a:t> </a:t>
            </a:r>
            <a:r>
              <a:rPr lang="sk-SK" dirty="0" err="1"/>
              <a:t>put</a:t>
            </a:r>
            <a:r>
              <a:rPr lang="sk-SK" dirty="0"/>
              <a:t> in and </a:t>
            </a:r>
            <a:r>
              <a:rPr lang="sk-SK" dirty="0" err="1"/>
              <a:t>poined</a:t>
            </a:r>
            <a:r>
              <a:rPr lang="sk-SK" dirty="0"/>
              <a:t> </a:t>
            </a:r>
            <a:r>
              <a:rPr lang="sk-SK" dirty="0" err="1"/>
              <a:t>down</a:t>
            </a:r>
            <a:endParaRPr lang="sk-SK" dirty="0"/>
          </a:p>
          <a:p>
            <a:r>
              <a:rPr lang="sk-SK" dirty="0" err="1"/>
              <a:t>hands</a:t>
            </a:r>
            <a:r>
              <a:rPr lang="sk-SK" dirty="0"/>
              <a:t> </a:t>
            </a:r>
            <a:r>
              <a:rPr lang="sk-SK" dirty="0" err="1"/>
              <a:t>below</a:t>
            </a:r>
            <a:r>
              <a:rPr lang="sk-SK" dirty="0"/>
              <a:t> </a:t>
            </a:r>
            <a:r>
              <a:rPr lang="sk-SK" dirty="0" err="1"/>
              <a:t>chin</a:t>
            </a:r>
            <a:endParaRPr lang="sk-SK" dirty="0"/>
          </a:p>
          <a:p>
            <a:r>
              <a:rPr lang="sk-SK" dirty="0" err="1" smtClean="0"/>
              <a:t>wrap</a:t>
            </a:r>
            <a:r>
              <a:rPr lang="sk-SK" dirty="0" smtClean="0"/>
              <a:t> </a:t>
            </a:r>
            <a:r>
              <a:rPr lang="sk-SK" dirty="0" err="1" smtClean="0"/>
              <a:t>hands</a:t>
            </a:r>
            <a:r>
              <a:rPr lang="sk-SK" dirty="0" smtClean="0"/>
              <a:t> </a:t>
            </a:r>
            <a:r>
              <a:rPr lang="sk-SK" dirty="0" err="1" smtClean="0"/>
              <a:t>around</a:t>
            </a:r>
            <a:r>
              <a:rPr lang="sk-SK" dirty="0" smtClean="0"/>
              <a:t> </a:t>
            </a:r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27" y="1825625"/>
            <a:ext cx="2438399" cy="4394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3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BASIC MOVES: </a:t>
            </a:r>
            <a:r>
              <a:rPr lang="sk-SK" dirty="0" err="1" smtClean="0"/>
              <a:t>High</a:t>
            </a:r>
            <a:r>
              <a:rPr lang="sk-SK" dirty="0" smtClean="0"/>
              <a:t> V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 smtClean="0"/>
              <a:t>extend</a:t>
            </a:r>
            <a:r>
              <a:rPr lang="sk-SK" dirty="0" smtClean="0"/>
              <a:t> </a:t>
            </a:r>
            <a:r>
              <a:rPr lang="sk-SK" dirty="0" err="1" smtClean="0"/>
              <a:t>arms</a:t>
            </a:r>
            <a:r>
              <a:rPr lang="sk-SK" dirty="0" smtClean="0"/>
              <a:t> </a:t>
            </a:r>
            <a:r>
              <a:rPr lang="sk-SK" dirty="0" err="1" smtClean="0"/>
              <a:t>upwards</a:t>
            </a:r>
            <a:r>
              <a:rPr lang="sk-SK" dirty="0" smtClean="0"/>
              <a:t> at 45-degree </a:t>
            </a:r>
            <a:r>
              <a:rPr lang="sk-SK" dirty="0" err="1" smtClean="0"/>
              <a:t>ankle</a:t>
            </a:r>
            <a:endParaRPr lang="sk-SK" dirty="0" smtClean="0"/>
          </a:p>
          <a:p>
            <a:r>
              <a:rPr lang="sk-SK" dirty="0" err="1" smtClean="0"/>
              <a:t>hands</a:t>
            </a:r>
            <a:r>
              <a:rPr lang="sk-SK" dirty="0" smtClean="0"/>
              <a:t> in </a:t>
            </a:r>
            <a:r>
              <a:rPr lang="sk-SK" dirty="0" err="1" smtClean="0"/>
              <a:t>fists</a:t>
            </a:r>
            <a:endParaRPr lang="sk-SK" dirty="0" smtClean="0"/>
          </a:p>
          <a:p>
            <a:r>
              <a:rPr lang="sk-SK" dirty="0" err="1"/>
              <a:t>legs</a:t>
            </a:r>
            <a:r>
              <a:rPr lang="sk-SK" dirty="0"/>
              <a:t> a bit </a:t>
            </a:r>
            <a:r>
              <a:rPr lang="sk-SK" dirty="0" err="1"/>
              <a:t>further</a:t>
            </a:r>
            <a:r>
              <a:rPr lang="sk-SK" dirty="0"/>
              <a:t> </a:t>
            </a:r>
            <a:r>
              <a:rPr lang="sk-SK" dirty="0" err="1"/>
              <a:t>than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shoulders</a:t>
            </a:r>
            <a:r>
              <a:rPr lang="sk-SK" dirty="0"/>
              <a:t>, </a:t>
            </a:r>
            <a:r>
              <a:rPr lang="sk-SK" dirty="0" err="1"/>
              <a:t>feet</a:t>
            </a:r>
            <a:r>
              <a:rPr lang="sk-SK" dirty="0"/>
              <a:t> forward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3" y="1825624"/>
            <a:ext cx="2840181" cy="456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17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BASIC MOVES: </a:t>
            </a:r>
            <a:r>
              <a:rPr lang="sk-SK" dirty="0" err="1" smtClean="0"/>
              <a:t>Low</a:t>
            </a:r>
            <a:r>
              <a:rPr lang="sk-SK" dirty="0" smtClean="0"/>
              <a:t> </a:t>
            </a:r>
            <a:r>
              <a:rPr lang="sk-SK" dirty="0"/>
              <a:t>V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/>
              <a:t>extend</a:t>
            </a:r>
            <a:r>
              <a:rPr lang="sk-SK" dirty="0"/>
              <a:t> </a:t>
            </a:r>
            <a:r>
              <a:rPr lang="sk-SK" dirty="0" err="1"/>
              <a:t>arms</a:t>
            </a:r>
            <a:r>
              <a:rPr lang="sk-SK" dirty="0"/>
              <a:t> </a:t>
            </a:r>
            <a:r>
              <a:rPr lang="sk-SK" dirty="0" err="1" smtClean="0"/>
              <a:t>downwards</a:t>
            </a:r>
            <a:r>
              <a:rPr lang="sk-SK" dirty="0" smtClean="0"/>
              <a:t> </a:t>
            </a:r>
            <a:r>
              <a:rPr lang="sk-SK" dirty="0"/>
              <a:t>at 45-degree </a:t>
            </a:r>
            <a:r>
              <a:rPr lang="sk-SK" dirty="0" err="1"/>
              <a:t>ankle</a:t>
            </a:r>
            <a:endParaRPr lang="sk-SK" dirty="0"/>
          </a:p>
          <a:p>
            <a:r>
              <a:rPr lang="sk-SK" dirty="0" err="1"/>
              <a:t>hands</a:t>
            </a:r>
            <a:r>
              <a:rPr lang="sk-SK" dirty="0"/>
              <a:t> in </a:t>
            </a:r>
            <a:r>
              <a:rPr lang="sk-SK" dirty="0" err="1"/>
              <a:t>fists</a:t>
            </a:r>
            <a:endParaRPr lang="sk-SK" dirty="0"/>
          </a:p>
          <a:p>
            <a:r>
              <a:rPr lang="sk-SK" dirty="0" err="1"/>
              <a:t>legs</a:t>
            </a:r>
            <a:r>
              <a:rPr lang="sk-SK" dirty="0"/>
              <a:t> a bit </a:t>
            </a:r>
            <a:r>
              <a:rPr lang="sk-SK" dirty="0" err="1"/>
              <a:t>further</a:t>
            </a:r>
            <a:r>
              <a:rPr lang="sk-SK" dirty="0"/>
              <a:t> </a:t>
            </a:r>
            <a:r>
              <a:rPr lang="sk-SK" dirty="0" err="1"/>
              <a:t>than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shoulders</a:t>
            </a:r>
            <a:r>
              <a:rPr lang="sk-SK" dirty="0"/>
              <a:t>, </a:t>
            </a:r>
            <a:r>
              <a:rPr lang="sk-SK" dirty="0" err="1"/>
              <a:t>feet</a:t>
            </a:r>
            <a:r>
              <a:rPr lang="sk-SK" dirty="0"/>
              <a:t> forward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18" y="1825626"/>
            <a:ext cx="2847110" cy="47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315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BASIC MOVES</a:t>
            </a:r>
            <a:r>
              <a:rPr lang="sk-SK" dirty="0" smtClean="0"/>
              <a:t>: T</a:t>
            </a:r>
            <a:endParaRPr lang="sk-SK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err="1" smtClean="0"/>
              <a:t>extend</a:t>
            </a:r>
            <a:r>
              <a:rPr lang="sk-SK" dirty="0" smtClean="0"/>
              <a:t> </a:t>
            </a:r>
            <a:r>
              <a:rPr lang="sk-SK" dirty="0" err="1" smtClean="0"/>
              <a:t>arms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shoulders</a:t>
            </a:r>
            <a:r>
              <a:rPr lang="sk-SK" dirty="0" smtClean="0"/>
              <a:t>,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way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are </a:t>
            </a:r>
            <a:r>
              <a:rPr lang="sk-SK" dirty="0" err="1" smtClean="0"/>
              <a:t>paralell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ground</a:t>
            </a:r>
            <a:endParaRPr lang="sk-SK" dirty="0" smtClean="0"/>
          </a:p>
          <a:p>
            <a:r>
              <a:rPr lang="sk-SK" dirty="0" err="1" smtClean="0"/>
              <a:t>hands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fists</a:t>
            </a:r>
            <a:endParaRPr lang="sk-SK" dirty="0" smtClean="0"/>
          </a:p>
          <a:p>
            <a:r>
              <a:rPr lang="sk-SK" dirty="0" smtClean="0"/>
              <a:t> </a:t>
            </a:r>
            <a:r>
              <a:rPr lang="sk-SK" dirty="0" err="1"/>
              <a:t>legs</a:t>
            </a:r>
            <a:r>
              <a:rPr lang="sk-SK" dirty="0"/>
              <a:t> a bit </a:t>
            </a:r>
            <a:r>
              <a:rPr lang="sk-SK" dirty="0" err="1"/>
              <a:t>further</a:t>
            </a:r>
            <a:r>
              <a:rPr lang="sk-SK" dirty="0"/>
              <a:t> </a:t>
            </a:r>
            <a:r>
              <a:rPr lang="sk-SK" dirty="0" err="1"/>
              <a:t>than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shoulders</a:t>
            </a:r>
            <a:r>
              <a:rPr lang="sk-SK" dirty="0"/>
              <a:t>, </a:t>
            </a:r>
            <a:r>
              <a:rPr lang="sk-SK" dirty="0" err="1"/>
              <a:t>feet</a:t>
            </a:r>
            <a:r>
              <a:rPr lang="sk-SK" dirty="0"/>
              <a:t> forward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32" y="1825625"/>
            <a:ext cx="3813032" cy="415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748866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315</Words>
  <Application>Microsoft Office PowerPoint</Application>
  <PresentationFormat>Širokouhlá</PresentationFormat>
  <Paragraphs>57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Motív balíka Office</vt:lpstr>
      <vt:lpstr>CHEERLEADING Introduction</vt:lpstr>
      <vt:lpstr>Introduction to Cheerleading</vt:lpstr>
      <vt:lpstr>BASIC MOVES: Clean Stance</vt:lpstr>
      <vt:lpstr>BASIC MOVES: Cheer Stance</vt:lpstr>
      <vt:lpstr>BASIC MOVES: Clap</vt:lpstr>
      <vt:lpstr>BASIC MOVES: Clasp</vt:lpstr>
      <vt:lpstr>BASIC MOVES: High V</vt:lpstr>
      <vt:lpstr>BASIC MOVES: Low V</vt:lpstr>
      <vt:lpstr>BASIC MOVES: T</vt:lpstr>
      <vt:lpstr>BASIC MOVES: Broken T</vt:lpstr>
      <vt:lpstr>ACTIVITY: Name following motions</vt:lpstr>
      <vt:lpstr>ACTIVITY: Show following motions</vt:lpstr>
      <vt:lpstr>ACTIVITY: Swapping of moves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FLOORBALL introduction</dc:title>
  <dc:creator>Admin</dc:creator>
  <cp:lastModifiedBy>Admin</cp:lastModifiedBy>
  <cp:revision>13</cp:revision>
  <dcterms:created xsi:type="dcterms:W3CDTF">2018-11-18T17:04:15Z</dcterms:created>
  <dcterms:modified xsi:type="dcterms:W3CDTF">2019-03-01T07:26:47Z</dcterms:modified>
</cp:coreProperties>
</file>