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FAAA-6229-4F21-BB22-28FED3B7C508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1C7FF-684F-46D1-B687-55C34F2431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965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https://en.wikipedia.org/wiki/Cheerleading</a:t>
            </a:r>
            <a:r>
              <a:rPr lang="sk-SK" baseline="0" dirty="0" smtClean="0"/>
              <a:t> </a:t>
            </a:r>
            <a:endParaRPr lang="sk-SK" dirty="0" smtClean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C7FF-684F-46D1-B687-55C34F2431D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11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49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2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53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65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170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999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852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554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791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40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358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2725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/>
              <a:t>CHEERLEADING</a:t>
            </a: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i="1" dirty="0" smtClean="0"/>
              <a:t>Úvod</a:t>
            </a:r>
            <a:endParaRPr lang="sk-SK" sz="4800" i="1" dirty="0"/>
          </a:p>
        </p:txBody>
      </p:sp>
      <p:pic>
        <p:nvPicPr>
          <p:cNvPr id="4" name="Obrázok 3"/>
          <p:cNvPicPr/>
          <p:nvPr/>
        </p:nvPicPr>
        <p:blipFill rotWithShape="1">
          <a:blip r:embed="rId2"/>
          <a:srcRect l="29148" t="29558" r="41300" b="52504"/>
          <a:stretch/>
        </p:blipFill>
        <p:spPr bwMode="auto">
          <a:xfrm>
            <a:off x="1010199" y="3492378"/>
            <a:ext cx="6270162" cy="2201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361" y="3602038"/>
            <a:ext cx="2707701" cy="2629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84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BASIC </a:t>
            </a:r>
            <a:r>
              <a:rPr lang="sk-SK" dirty="0" smtClean="0"/>
              <a:t>MOVES: Zlomené T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dirty="0"/>
              <a:t>rozpažiť ruky od ramien tak, aby boli </a:t>
            </a:r>
            <a:r>
              <a:rPr lang="sk-SK" dirty="0" smtClean="0"/>
              <a:t>paralelne </a:t>
            </a:r>
            <a:r>
              <a:rPr lang="sk-SK" dirty="0"/>
              <a:t>so </a:t>
            </a:r>
            <a:r>
              <a:rPr lang="sk-SK" dirty="0" smtClean="0"/>
              <a:t>zemou tak ako pri T</a:t>
            </a:r>
          </a:p>
          <a:p>
            <a:r>
              <a:rPr lang="sk-SK" dirty="0" smtClean="0"/>
              <a:t>ohnúť obe ruky v lakťoch smerom k ramenám</a:t>
            </a:r>
          </a:p>
          <a:p>
            <a:r>
              <a:rPr lang="sk-SK" dirty="0"/>
              <a:t>ruky v päsť</a:t>
            </a:r>
          </a:p>
          <a:p>
            <a:r>
              <a:rPr lang="sk-SK" dirty="0"/>
              <a:t>nohy sú trochu ďalej ako na šírku ramien, chodidlá smerujú dopredu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8"/>
          <a:stretch/>
        </p:blipFill>
        <p:spPr bwMode="auto">
          <a:xfrm>
            <a:off x="1456460" y="1825625"/>
            <a:ext cx="3101686" cy="468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94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AkTIVITA</a:t>
            </a:r>
            <a:r>
              <a:rPr lang="sk-SK" dirty="0" smtClean="0"/>
              <a:t>: Pomenujte nasledovné pohyby</a:t>
            </a:r>
            <a:endParaRPr lang="sk-SK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63185" y="1306152"/>
            <a:ext cx="2285759" cy="249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50100" y="3751406"/>
            <a:ext cx="1571764" cy="260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47985" y="1562354"/>
            <a:ext cx="1391505" cy="223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5" t="13771" r="1455" b="1653"/>
          <a:stretch/>
        </p:blipFill>
        <p:spPr bwMode="auto">
          <a:xfrm flipH="1">
            <a:off x="2847985" y="3971128"/>
            <a:ext cx="1756984" cy="26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4116" y="1486405"/>
            <a:ext cx="1131044" cy="2179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366" y="1306152"/>
            <a:ext cx="1216434" cy="246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16" y="3862243"/>
            <a:ext cx="1454715" cy="262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550" y="3751406"/>
            <a:ext cx="1198783" cy="273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27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AKTIVITA: Predveď nasledovné pohyby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5400" dirty="0" smtClean="0"/>
              <a:t>Zlomené T</a:t>
            </a:r>
          </a:p>
          <a:p>
            <a:r>
              <a:rPr lang="sk-SK" sz="5400" dirty="0" smtClean="0"/>
              <a:t>Vysoké V</a:t>
            </a:r>
          </a:p>
          <a:p>
            <a:r>
              <a:rPr lang="sk-SK" sz="5400" dirty="0" smtClean="0"/>
              <a:t>Tlesknutie</a:t>
            </a:r>
          </a:p>
          <a:p>
            <a:r>
              <a:rPr lang="sk-SK" sz="5400" dirty="0" smtClean="0"/>
              <a:t>Základný postoj</a:t>
            </a:r>
          </a:p>
          <a:p>
            <a:endParaRPr lang="sk-SK" sz="5400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5400" dirty="0" smtClean="0"/>
              <a:t>Zovretie</a:t>
            </a:r>
            <a:endParaRPr lang="sk-SK" sz="5400" dirty="0"/>
          </a:p>
          <a:p>
            <a:r>
              <a:rPr lang="sk-SK" sz="5400" dirty="0"/>
              <a:t>T</a:t>
            </a:r>
          </a:p>
          <a:p>
            <a:r>
              <a:rPr lang="sk-SK" sz="5400" dirty="0" smtClean="0"/>
              <a:t>Nízke </a:t>
            </a:r>
            <a:r>
              <a:rPr lang="sk-SK" sz="5400" dirty="0"/>
              <a:t>V</a:t>
            </a:r>
          </a:p>
          <a:p>
            <a:r>
              <a:rPr lang="sk-SK" sz="5400" dirty="0" smtClean="0"/>
              <a:t>Povzbudzovací postoj</a:t>
            </a:r>
            <a:endParaRPr lang="sk-SK" sz="5400" dirty="0"/>
          </a:p>
        </p:txBody>
      </p:sp>
    </p:spTree>
    <p:extLst>
      <p:ext uri="{BB962C8B-B14F-4D97-AF65-F5344CB8AC3E}">
        <p14:creationId xmlns:p14="http://schemas.microsoft.com/office/powerpoint/2010/main" val="164040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AKTIVITA: </a:t>
            </a:r>
            <a:r>
              <a:rPr lang="sk-SK" smtClean="0"/>
              <a:t>Striedanie pohybov</a:t>
            </a: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Trieda sa rozdelí do 4 skupín</a:t>
            </a:r>
            <a:endParaRPr lang="en-GB" dirty="0" smtClean="0"/>
          </a:p>
          <a:p>
            <a:r>
              <a:rPr lang="sk-SK" dirty="0" smtClean="0"/>
              <a:t>Každá skupina by mala trénovať 2 pohyby a počítať popritom do 8</a:t>
            </a:r>
            <a:endParaRPr lang="en-GB" dirty="0" smtClean="0"/>
          </a:p>
          <a:p>
            <a:r>
              <a:rPr lang="sk-SK" dirty="0" smtClean="0"/>
              <a:t>1. skupina: striedanie základného a povzbudzovacieho postoja </a:t>
            </a:r>
          </a:p>
          <a:p>
            <a:r>
              <a:rPr lang="sk-SK" dirty="0" smtClean="0"/>
              <a:t>2. skupina: striedanie tlesknutia a zovretia</a:t>
            </a:r>
          </a:p>
          <a:p>
            <a:r>
              <a:rPr lang="sk-SK" dirty="0" smtClean="0"/>
              <a:t>3. skupina: striedanie vysokého V a nízkeho V</a:t>
            </a:r>
          </a:p>
          <a:p>
            <a:r>
              <a:rPr lang="sk-SK" dirty="0" smtClean="0"/>
              <a:t>4. skupina: striedanie T a zlomeného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42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 do </a:t>
            </a:r>
            <a:r>
              <a:rPr lang="sk-SK" dirty="0" err="1" smtClean="0"/>
              <a:t>cheerleadingu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b="1" i="1" dirty="0" smtClean="0"/>
              <a:t>	</a:t>
            </a:r>
            <a:r>
              <a:rPr lang="en-US" b="1" i="1" dirty="0" smtClean="0"/>
              <a:t>Cheerleading</a:t>
            </a:r>
            <a:r>
              <a:rPr lang="en-US" i="1" dirty="0"/>
              <a:t> </a:t>
            </a:r>
            <a:r>
              <a:rPr lang="sk-SK" i="1" dirty="0" smtClean="0"/>
              <a:t>je aktivita, v ktorej účastníci </a:t>
            </a:r>
            <a:r>
              <a:rPr lang="en-US" i="1" dirty="0" smtClean="0"/>
              <a:t>(</a:t>
            </a:r>
            <a:r>
              <a:rPr lang="sk-SK" i="1" dirty="0" smtClean="0"/>
              <a:t>nazývaní </a:t>
            </a:r>
            <a:r>
              <a:rPr lang="en-US" i="1" dirty="0" smtClean="0"/>
              <a:t>"cheerleaders</a:t>
            </a:r>
            <a:r>
              <a:rPr lang="en-US" i="1" dirty="0"/>
              <a:t>") </a:t>
            </a:r>
            <a:r>
              <a:rPr lang="sk-SK" i="1" dirty="0" smtClean="0"/>
              <a:t>povzbudzujú svoj tím ako forma podpory. Jedná sa o roztlieskavanie vo forme sloganov, ktoré môže </a:t>
            </a:r>
            <a:r>
              <a:rPr lang="sk-SK" i="1" dirty="0" smtClean="0"/>
              <a:t>prechádzať </a:t>
            </a:r>
            <a:r>
              <a:rPr lang="sk-SK" i="1" dirty="0" smtClean="0"/>
              <a:t>do </a:t>
            </a:r>
            <a:r>
              <a:rPr lang="sk-SK" i="1" dirty="0" smtClean="0"/>
              <a:t>intenzívnej </a:t>
            </a:r>
            <a:r>
              <a:rPr lang="sk-SK" i="1" dirty="0" smtClean="0"/>
              <a:t>fyzickej aktivity. Roztlieskavanie byť vykonávané aby motivovalo športové tímy, zabávalo publikum alebo môže byť súťažná disciplína. Súťažné zostavy trvajú väčšinou okolo troch minút a zahŕňajú prvky tanca, skokov, vyhadzovania, povzbudzovania a akrobacie.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705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POHYBY: Základný postoj</a:t>
            </a:r>
            <a:endParaRPr lang="sk-SK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0620" y="1825625"/>
            <a:ext cx="2156979" cy="415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objekt pre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postaviť sa rovno, hlava hore, nohy spolu</a:t>
            </a:r>
            <a:endParaRPr lang="sk-SK" dirty="0"/>
          </a:p>
          <a:p>
            <a:r>
              <a:rPr lang="sk-SK" dirty="0" smtClean="0"/>
              <a:t>ruky sú buď rovno alebo položené na bokoch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764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POHYBY: </a:t>
            </a:r>
            <a:r>
              <a:rPr lang="sk-SK" dirty="0" smtClean="0"/>
              <a:t>Povzbudzovací </a:t>
            </a:r>
            <a:r>
              <a:rPr lang="sk-SK" dirty="0"/>
              <a:t>postoj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postaviť sa rovno, hlava hore</a:t>
            </a:r>
          </a:p>
          <a:p>
            <a:r>
              <a:rPr lang="sk-SK" dirty="0" smtClean="0"/>
              <a:t>nohy sú trochu ďalej ako na šírku ramien, chodidlá smerujú dopredu</a:t>
            </a:r>
          </a:p>
          <a:p>
            <a:r>
              <a:rPr lang="sk-SK" dirty="0"/>
              <a:t>ruky sú buď rovno alebo položené na bokoch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92" y="1825625"/>
            <a:ext cx="2022761" cy="409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90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POHYBY: </a:t>
            </a:r>
            <a:r>
              <a:rPr lang="sk-SK" dirty="0" smtClean="0"/>
              <a:t>Tlesknutie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ruky sú pevne pri tele</a:t>
            </a:r>
          </a:p>
          <a:p>
            <a:r>
              <a:rPr lang="sk-SK" dirty="0" smtClean="0"/>
              <a:t>lakte smerujú dole</a:t>
            </a:r>
          </a:p>
          <a:p>
            <a:r>
              <a:rPr lang="sk-SK" dirty="0" smtClean="0"/>
              <a:t>dlane sú pod bradou</a:t>
            </a:r>
          </a:p>
          <a:p>
            <a:r>
              <a:rPr lang="sk-SK" dirty="0" smtClean="0"/>
              <a:t>dlane sú pritisnuté k sebe, prsty smerujú nahor smerom k brade</a:t>
            </a:r>
          </a:p>
          <a:p>
            <a:r>
              <a:rPr lang="sk-SK" dirty="0"/>
              <a:t>nohy sú trochu ďalej ako na šírku ramien, chodidlá smerujú dopredu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1825624"/>
            <a:ext cx="1911927" cy="435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58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POHYBY</a:t>
            </a:r>
            <a:r>
              <a:rPr lang="sk-SK" dirty="0" smtClean="0"/>
              <a:t>: Zovretie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ruky sú pevne pri tele</a:t>
            </a:r>
          </a:p>
          <a:p>
            <a:r>
              <a:rPr lang="sk-SK" dirty="0"/>
              <a:t>lakte smerujú dole</a:t>
            </a:r>
          </a:p>
          <a:p>
            <a:r>
              <a:rPr lang="sk-SK" dirty="0"/>
              <a:t>dlane sú pod bradou</a:t>
            </a:r>
          </a:p>
          <a:p>
            <a:r>
              <a:rPr lang="sk-SK" dirty="0" smtClean="0"/>
              <a:t>dlane sa dotýkajú jedna okolo druhej</a:t>
            </a:r>
          </a:p>
          <a:p>
            <a:r>
              <a:rPr lang="sk-SK" dirty="0"/>
              <a:t>nohy sú trochu ďalej ako na šírku ramien, chodidlá smerujú dopredu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27" y="1825625"/>
            <a:ext cx="2438399" cy="439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3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POHYBY: </a:t>
            </a:r>
            <a:r>
              <a:rPr lang="sk-SK" dirty="0" smtClean="0"/>
              <a:t>Vysoké V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rozpažiť ruky hore v 45-stupňovom uhle</a:t>
            </a:r>
          </a:p>
          <a:p>
            <a:r>
              <a:rPr lang="sk-SK" dirty="0" smtClean="0"/>
              <a:t>ruky v päsť</a:t>
            </a:r>
          </a:p>
          <a:p>
            <a:r>
              <a:rPr lang="sk-SK" dirty="0"/>
              <a:t>nohy sú trochu ďalej ako na šírku ramien, chodidlá smerujú dopredu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3" y="1825624"/>
            <a:ext cx="2840181" cy="456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17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POHYBY: </a:t>
            </a:r>
            <a:r>
              <a:rPr lang="sk-SK" dirty="0" smtClean="0"/>
              <a:t>Nízke </a:t>
            </a:r>
            <a:r>
              <a:rPr lang="sk-SK" dirty="0"/>
              <a:t>V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rozpažiť ruky </a:t>
            </a:r>
            <a:r>
              <a:rPr lang="sk-SK" dirty="0" smtClean="0"/>
              <a:t>smerom </a:t>
            </a:r>
            <a:r>
              <a:rPr lang="sk-SK" dirty="0"/>
              <a:t>d</a:t>
            </a:r>
            <a:r>
              <a:rPr lang="sk-SK" dirty="0" smtClean="0"/>
              <a:t>ole </a:t>
            </a:r>
            <a:r>
              <a:rPr lang="sk-SK" dirty="0"/>
              <a:t>v 45-stupňovom uhle</a:t>
            </a:r>
          </a:p>
          <a:p>
            <a:r>
              <a:rPr lang="sk-SK" dirty="0"/>
              <a:t>ruky v päsť</a:t>
            </a:r>
          </a:p>
          <a:p>
            <a:r>
              <a:rPr lang="sk-SK" dirty="0"/>
              <a:t>nohy sú trochu ďalej ako na šírku ramien, chodidlá smerujú dopredu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8" y="1825626"/>
            <a:ext cx="2847110" cy="47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31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POHYBY: T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rozpažiť ruky od ramien tak, aby boli </a:t>
            </a:r>
            <a:r>
              <a:rPr lang="sk-SK" dirty="0" smtClean="0"/>
              <a:t>paralelne </a:t>
            </a:r>
            <a:r>
              <a:rPr lang="sk-SK" dirty="0" smtClean="0"/>
              <a:t>so zemou</a:t>
            </a:r>
          </a:p>
          <a:p>
            <a:r>
              <a:rPr lang="sk-SK" dirty="0"/>
              <a:t>ruky v päsť</a:t>
            </a:r>
          </a:p>
          <a:p>
            <a:r>
              <a:rPr lang="sk-SK" dirty="0"/>
              <a:t>nohy sú trochu ďalej ako na šírku ramien, chodidlá smerujú dopredu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32" y="1825625"/>
            <a:ext cx="3813032" cy="415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48866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342</Words>
  <Application>Microsoft Office PowerPoint</Application>
  <PresentationFormat>Širokouhlá</PresentationFormat>
  <Paragraphs>59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Motív balíka Office</vt:lpstr>
      <vt:lpstr>CHEERLEADING Úvod</vt:lpstr>
      <vt:lpstr>Úvod do cheerleadingu</vt:lpstr>
      <vt:lpstr>ZÁKLADNÉ POHYBY: Základný postoj</vt:lpstr>
      <vt:lpstr>ZÁKLADNÉ POHYBY: Povzbudzovací postoj</vt:lpstr>
      <vt:lpstr>ZÁKLADNÉ POHYBY: Tlesknutie</vt:lpstr>
      <vt:lpstr>ZÁKLADNÉ POHYBY: Zovretie</vt:lpstr>
      <vt:lpstr>ZÁKLADNÉ POHYBY: Vysoké V</vt:lpstr>
      <vt:lpstr>ZÁKLADNÉ POHYBY: Nízke V</vt:lpstr>
      <vt:lpstr>ZÁKLADNÉ POHYBY: T</vt:lpstr>
      <vt:lpstr>BASIC MOVES: Zlomené T</vt:lpstr>
      <vt:lpstr>AkTIVITA: Pomenujte nasledovné pohyby</vt:lpstr>
      <vt:lpstr>AKTIVITA: Predveď nasledovné pohyby</vt:lpstr>
      <vt:lpstr>AKTIVITA: Striedanie pohybov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FLOORBALL introduction</dc:title>
  <dc:creator>Admin</dc:creator>
  <cp:lastModifiedBy>Admin</cp:lastModifiedBy>
  <cp:revision>19</cp:revision>
  <dcterms:created xsi:type="dcterms:W3CDTF">2018-11-18T17:04:15Z</dcterms:created>
  <dcterms:modified xsi:type="dcterms:W3CDTF">2019-03-01T09:03:59Z</dcterms:modified>
</cp:coreProperties>
</file>