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6203-B52E-4B44-874B-856461307C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03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2A69-F5E4-4BD7-972E-B63641B561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72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6173-9D04-4816-B52F-7EDFCEC2A0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3845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0932C-E258-4126-8170-A30EE24977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54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F688-A9FF-4F18-A76B-F80AB3D25D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355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DA5A8-A4DD-4CC0-AAC6-9EBBC01EF6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985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DE2E5-4191-4FB9-BB84-0597F26279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72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09F9-F4BE-40D2-9F01-CB3B618D9F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79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D41E0-04BB-4ACA-B5C5-03F1AE4E27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006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7AC09-81D0-4514-A104-88FBBDA30AD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7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6BB4-301E-44B6-ACA7-5B30289F27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88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EF6709-E6A0-44C5-A579-0459CB1484A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nalezione obrazy dla zapytania pasowanie na przedszkolaka obraz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1214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</a:rPr>
              <a:t>Pasowanie na przedszkolaka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sz="2800">
                <a:solidFill>
                  <a:schemeClr val="bg1"/>
                </a:solidFill>
              </a:rPr>
              <a:t>26 października trzylatki z grup Delfinków i Żyrafek zostały pasowane na przedszkolaków.</a:t>
            </a:r>
          </a:p>
          <a:p>
            <a:r>
              <a:rPr lang="pl-PL" altLang="pl-PL" sz="2800">
                <a:solidFill>
                  <a:schemeClr val="bg1"/>
                </a:solidFill>
              </a:rPr>
              <a:t>Po części artystycznej, podczas której dzieci zaśpiewały piosenki, wyrecytowały wiersze i zatańczyły wspólny taniec, trzylatki zostały oficjalnie pasowane na przedszkolaków, otrzymały pamiątkowe dyplomy i książeczki.</a:t>
            </a:r>
          </a:p>
          <a:p>
            <a:r>
              <a:rPr lang="pl-PL" altLang="pl-PL" sz="2800">
                <a:solidFill>
                  <a:schemeClr val="bg1"/>
                </a:solidFill>
              </a:rPr>
              <a:t>Po uroczystości udały się do swoich sal na słodki poczęstunek.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0181026_1319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8517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0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8486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G_0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4829175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07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67995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181026_131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27988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G_28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561263" cy="5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181026_132904_resize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496300" cy="4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20181026_133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1783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G_28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4757738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</Words>
  <Application>Microsoft Office PowerPoint</Application>
  <PresentationFormat>Pokaz na ekranie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Projekt domyślny</vt:lpstr>
      <vt:lpstr>Prezentacja programu PowerPoint</vt:lpstr>
      <vt:lpstr>Pasowanie na przedszkolaka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Your User Name</dc:creator>
  <cp:lastModifiedBy>Milena Maliszewska</cp:lastModifiedBy>
  <cp:revision>3</cp:revision>
  <dcterms:created xsi:type="dcterms:W3CDTF">2018-12-15T19:52:32Z</dcterms:created>
  <dcterms:modified xsi:type="dcterms:W3CDTF">2018-12-19T14:51:43Z</dcterms:modified>
</cp:coreProperties>
</file>