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</p:sldIdLst>
  <p:sldSz cx="9144000" cy="6858000" type="screen4x3"/>
  <p:notesSz cx="6858000" cy="9144000"/>
  <p:photoAlbum layout="4picTitle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F42-324D-47DD-AABA-DF431520165F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815-BB9D-4D4F-94EC-4FF4B76B0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F42-324D-47DD-AABA-DF431520165F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815-BB9D-4D4F-94EC-4FF4B76B0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F42-324D-47DD-AABA-DF431520165F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815-BB9D-4D4F-94EC-4FF4B76B0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F42-324D-47DD-AABA-DF431520165F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815-BB9D-4D4F-94EC-4FF4B76B0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F42-324D-47DD-AABA-DF431520165F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815-BB9D-4D4F-94EC-4FF4B76B0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F42-324D-47DD-AABA-DF431520165F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815-BB9D-4D4F-94EC-4FF4B76B0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F42-324D-47DD-AABA-DF431520165F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815-BB9D-4D4F-94EC-4FF4B76B0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F42-324D-47DD-AABA-DF431520165F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815-BB9D-4D4F-94EC-4FF4B76B0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F42-324D-47DD-AABA-DF431520165F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815-BB9D-4D4F-94EC-4FF4B76B0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F42-324D-47DD-AABA-DF431520165F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815-BB9D-4D4F-94EC-4FF4B76B0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F42-324D-47DD-AABA-DF431520165F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815-BB9D-4D4F-94EC-4FF4B76B0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CCF42-324D-47DD-AABA-DF431520165F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6E815-BB9D-4D4F-94EC-4FF4B76B0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/>
          <a:lstStyle/>
          <a:p>
            <a:r>
              <a:rPr lang="pl-PL" dirty="0" smtClean="0"/>
              <a:t>100-lecie Odzyskania Niepodległości to dobra okazja żeby przybliżyć dzieciom znajomość symboli narodowych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5984" y="3857628"/>
            <a:ext cx="4857784" cy="2643206"/>
          </a:xfrm>
        </p:spPr>
        <p:txBody>
          <a:bodyPr>
            <a:normAutofit/>
          </a:bodyPr>
          <a:lstStyle/>
          <a:p>
            <a:pPr algn="l"/>
            <a:r>
              <a:rPr lang="pl-PL" sz="4400" b="1" dirty="0" smtClean="0">
                <a:solidFill>
                  <a:schemeClr val="bg1"/>
                </a:solidFill>
              </a:rPr>
              <a:t>FLAGA </a:t>
            </a:r>
          </a:p>
          <a:p>
            <a:r>
              <a:rPr lang="pl-PL" sz="4400" b="1" dirty="0" smtClean="0">
                <a:solidFill>
                  <a:schemeClr val="bg1"/>
                </a:solidFill>
              </a:rPr>
              <a:t>GODŁO </a:t>
            </a:r>
          </a:p>
          <a:p>
            <a:pPr algn="r"/>
            <a:r>
              <a:rPr lang="pl-PL" sz="4400" b="1" dirty="0" smtClean="0">
                <a:solidFill>
                  <a:schemeClr val="bg1"/>
                </a:solidFill>
              </a:rPr>
              <a:t>HYMN</a:t>
            </a:r>
            <a:endParaRPr lang="pl-PL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Najpierw obejrzeliśmy film o symbolach narodowych </a:t>
            </a:r>
            <a:br>
              <a:rPr lang="pl-PL" sz="2800" dirty="0" smtClean="0"/>
            </a:br>
            <a:r>
              <a:rPr lang="pl-PL" sz="2800" dirty="0" smtClean="0"/>
              <a:t>a następnie zobaczyliśmy prawdziwą flagę i godło.</a:t>
            </a:r>
            <a:endParaRPr lang="pl-PL" sz="2800" dirty="0"/>
          </a:p>
        </p:txBody>
      </p:sp>
      <p:pic>
        <p:nvPicPr>
          <p:cNvPr id="3" name="Obraz 2" descr="20181025_0858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1651000"/>
            <a:ext cx="4000500" cy="2251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az 3" descr="20181025_08583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1651000"/>
            <a:ext cx="4000500" cy="2251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 descr="20181105_090433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57200" y="4141788"/>
            <a:ext cx="4000500" cy="2251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 descr="20181105_090450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4141788"/>
            <a:ext cx="4000500" cy="2251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27478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Uczyliśmy się słów </a:t>
            </a:r>
            <a:r>
              <a:rPr lang="pl-PL" sz="2800" i="1" dirty="0" smtClean="0"/>
              <a:t>Mazurka Dąbrowskiego </a:t>
            </a:r>
            <a:br>
              <a:rPr lang="pl-PL" sz="2800" i="1" dirty="0" smtClean="0"/>
            </a:br>
            <a:r>
              <a:rPr lang="pl-PL" sz="2800" dirty="0" smtClean="0"/>
              <a:t>i poznawaliśmy sposób i sytuacje, w których go śpiewamy.</a:t>
            </a:r>
            <a:endParaRPr lang="pl-PL" sz="2800" dirty="0"/>
          </a:p>
        </p:txBody>
      </p:sp>
      <p:pic>
        <p:nvPicPr>
          <p:cNvPr id="3" name="Obraz 2" descr="20181105_0914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1651000"/>
            <a:ext cx="4000500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20181105_09144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1651000"/>
            <a:ext cx="4000500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20181109_09230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57200" y="4141788"/>
            <a:ext cx="4000500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20181109_093243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4141788"/>
            <a:ext cx="4000500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Obejrzeliśmy wspaniałe przedstawienie przygotowane przez kolegów ze starszych grup.</a:t>
            </a:r>
            <a:endParaRPr lang="pl-PL" sz="2800" dirty="0"/>
          </a:p>
        </p:txBody>
      </p:sp>
      <p:pic>
        <p:nvPicPr>
          <p:cNvPr id="3" name="Obraz 2" descr="20181109_0925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1651000"/>
            <a:ext cx="4000500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20181109_09293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1651000"/>
            <a:ext cx="4000500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20181109_10584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57200" y="4141788"/>
            <a:ext cx="4000500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20181109_105958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4141788"/>
            <a:ext cx="4000500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9 listopada o godzinie 11:11 śpiewaliśmy na sali gimnastycznej</a:t>
            </a:r>
            <a:br>
              <a:rPr lang="pl-PL" sz="2800" dirty="0" smtClean="0"/>
            </a:br>
            <a:r>
              <a:rPr lang="pl-PL" sz="2800" dirty="0" smtClean="0"/>
              <a:t>hymn wraz z uczniami z naszej szkoły i całą Polską. </a:t>
            </a:r>
            <a:endParaRPr lang="pl-PL" sz="2800" dirty="0"/>
          </a:p>
        </p:txBody>
      </p:sp>
      <p:pic>
        <p:nvPicPr>
          <p:cNvPr id="3" name="Obraz 2" descr="20181109_1106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1651000"/>
            <a:ext cx="4000500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20181109_11064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1651000"/>
            <a:ext cx="4000500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20181109_10363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571736" y="4214818"/>
            <a:ext cx="4000500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45</Words>
  <Application>Microsoft Office PowerPoint</Application>
  <PresentationFormat>Pokaz na ekranie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Calibri</vt:lpstr>
      <vt:lpstr>Motyw pakietu Office</vt:lpstr>
      <vt:lpstr>100-lecie Odzyskania Niepodległości to dobra okazja żeby przybliżyć dzieciom znajomość symboli narodowych</vt:lpstr>
      <vt:lpstr>Najpierw obejrzeliśmy film o symbolach narodowych  a następnie zobaczyliśmy prawdziwą flagę i godło.</vt:lpstr>
      <vt:lpstr>Uczyliśmy się słów Mazurka Dąbrowskiego  i poznawaliśmy sposób i sytuacje, w których go śpiewamy.</vt:lpstr>
      <vt:lpstr>Obejrzeliśmy wspaniałe przedstawienie przygotowane przez kolegów ze starszych grup.</vt:lpstr>
      <vt:lpstr>9 listopada o godzinie 11:11 śpiewaliśmy na sali gimnastycznej hymn wraz z uczniami z naszej szkoły i całą Polską.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fotograficzny</dc:title>
  <dc:creator>Użytkownik systemu Windows</dc:creator>
  <cp:lastModifiedBy>Milena Maliszewska</cp:lastModifiedBy>
  <cp:revision>9</cp:revision>
  <dcterms:created xsi:type="dcterms:W3CDTF">2018-11-12T15:49:50Z</dcterms:created>
  <dcterms:modified xsi:type="dcterms:W3CDTF">2018-11-29T12:54:02Z</dcterms:modified>
</cp:coreProperties>
</file>