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47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98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065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21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990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712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28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469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80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7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15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2D1C-3F56-4049-B34E-CF2786FF9100}" type="datetimeFigureOut">
              <a:rPr lang="pl-PL" smtClean="0"/>
              <a:t>2019-01-02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A7392-F9B2-4A44-B936-D5ABB63210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497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99366" y="548680"/>
            <a:ext cx="60288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Warsztaty Bożonarodzeniowe</a:t>
            </a:r>
            <a:endParaRPr lang="pl-PL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971600" y="2636912"/>
            <a:ext cx="5630387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Pierwsza Gwiazdka</a:t>
            </a:r>
          </a:p>
          <a:p>
            <a:pPr algn="ctr"/>
            <a:r>
              <a:rPr lang="pl-PL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11.12.2018r</a:t>
            </a:r>
            <a:endParaRPr lang="pl-PL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1210" y="260648"/>
            <a:ext cx="4261614" cy="630444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Tego dnia Tygryski utrwaliły wiedze na temat</a:t>
            </a:r>
            <a:b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Świat Bożego Narodzenia.</a:t>
            </a:r>
            <a:b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Wiele z nich wiedziało, </a:t>
            </a:r>
            <a:b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iż pojawienie się Gwiazdy Betlejemskiej, towarzyszyło narodzinom Jezusa </a:t>
            </a:r>
            <a:b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 że, dzięki niej pasterze </a:t>
            </a:r>
            <a:b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oraz Trzej Królowie </a:t>
            </a:r>
            <a:b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mogli dotrzeć do miejsca narodzin Zbawiciela.</a:t>
            </a:r>
            <a:b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Aby przyspieszyć nieco jej nadejście, a także wizytę drugiego wyczekiwanego gościa z workiem i siwą brodą, postanowiły własnoręcznie wykonać  pierwszą gwiazdę.</a:t>
            </a:r>
            <a:endParaRPr lang="pl-PL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0204"/>
            <a:ext cx="4320480" cy="334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17682" cy="3031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9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4212468" cy="6192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361959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8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9700"/>
            <a:ext cx="4251994" cy="329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06" y="244767"/>
            <a:ext cx="4567746" cy="3287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5" y="3429000"/>
            <a:ext cx="4457468" cy="334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492838"/>
            <a:ext cx="4355244" cy="3185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9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40170" cy="6180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1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</Words>
  <Application>Microsoft Office PowerPoint</Application>
  <PresentationFormat>Pokaz na ekranie (4:3)</PresentationFormat>
  <Paragraphs>4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8" baseType="lpstr">
      <vt:lpstr>Arial</vt:lpstr>
      <vt:lpstr>Calibri</vt:lpstr>
      <vt:lpstr>Motyw pakietu Office</vt:lpstr>
      <vt:lpstr>Prezentacja programu PowerPoint</vt:lpstr>
      <vt:lpstr>Tego dnia Tygryski utrwaliły wiedze na temat  Świat Bożego Narodzenia. Wiele z nich wiedziało,  iż pojawienie się Gwiazdy Betlejemskiej, towarzyszyło narodzinom Jezusa  i że, dzięki niej pasterze  oraz Trzej Królowie  mogli dotrzeć do miejsca narodzin Zbawiciela. Aby przyspieszyć nieco jej nadejście, a także wizytę drugiego wyczekiwanego gościa z workiem i siwą brodą, postanowiły własnoręcznie wykonać  pierwszą gwiazdę.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Milena Maliszewska</cp:lastModifiedBy>
  <cp:revision>7</cp:revision>
  <dcterms:created xsi:type="dcterms:W3CDTF">2018-12-22T02:00:04Z</dcterms:created>
  <dcterms:modified xsi:type="dcterms:W3CDTF">2019-01-02T11:28:47Z</dcterms:modified>
</cp:coreProperties>
</file>