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61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58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3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9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86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3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1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44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23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0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2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35BB-6CAC-4FE7-8BF2-A42F1F7102EA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E55F-862D-4EC3-97B6-1E2962BF6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86531" y="698109"/>
            <a:ext cx="6300866" cy="115650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Polska moją ojczyzną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66413" y="2089695"/>
            <a:ext cx="5941102" cy="3083575"/>
          </a:xfrm>
        </p:spPr>
        <p:txBody>
          <a:bodyPr/>
          <a:lstStyle/>
          <a:p>
            <a:r>
              <a:rPr lang="pl-PL" dirty="0" smtClean="0"/>
              <a:t>W związku z projektem „Polska moją ojczyzną”</a:t>
            </a:r>
          </a:p>
          <a:p>
            <a:r>
              <a:rPr lang="pl-PL" dirty="0" smtClean="0"/>
              <a:t>Motylki zapoznały się z legendą o Lechu Czechu i Rusie. Zrobiliśmy teatrzyk i zabawy darmowe – było mnóstwo zabawy! </a:t>
            </a:r>
            <a:endParaRPr lang="pl-PL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359763"/>
            <a:ext cx="4801607" cy="53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5" y="194872"/>
            <a:ext cx="6915463" cy="518659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629993" y="344774"/>
            <a:ext cx="36276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I mimo, że dla wielu był to Lech, Czech i Mróz to teraz już wiemy, dlaczego Orzeł biały znajduje się na naszym Godle i że pierwszą stolicą polski było Gniezno.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78" y="44767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67</Words>
  <Application>Microsoft Office PowerPoint</Application>
  <PresentationFormat>Panoramiczny</PresentationFormat>
  <Paragraphs>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Polska moją ojczyzną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moją ojczyzną</dc:title>
  <dc:creator>Joanna Dudkiewicz</dc:creator>
  <cp:lastModifiedBy>Milena Maliszewska</cp:lastModifiedBy>
  <cp:revision>2</cp:revision>
  <dcterms:created xsi:type="dcterms:W3CDTF">2018-11-23T08:08:11Z</dcterms:created>
  <dcterms:modified xsi:type="dcterms:W3CDTF">2018-11-23T11:16:03Z</dcterms:modified>
</cp:coreProperties>
</file>