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8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560E-7074-4A92-A180-75A3DD3F48D0}" type="datetimeFigureOut">
              <a:rPr lang="pl-PL" smtClean="0"/>
              <a:pPr/>
              <a:t>2019-01-21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A098-CDA5-4BAA-8FEA-62B5169D2B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pl-PL" sz="4800" b="1" i="1" dirty="0" smtClean="0"/>
              <a:t>Poznajemy zawody</a:t>
            </a:r>
            <a:r>
              <a:rPr lang="pl-PL" sz="4800" i="1" dirty="0" smtClean="0"/>
              <a:t/>
            </a:r>
            <a:br>
              <a:rPr lang="pl-PL" sz="4800" i="1" dirty="0" smtClean="0"/>
            </a:br>
            <a:r>
              <a:rPr lang="pl-PL" sz="4800" i="1" dirty="0" smtClean="0"/>
              <a:t>Grupa 0a</a:t>
            </a:r>
            <a:br>
              <a:rPr lang="pl-PL" sz="4800" i="1" dirty="0" smtClean="0"/>
            </a:br>
            <a:r>
              <a:rPr lang="pl-PL" sz="4800" i="1" dirty="0" smtClean="0"/>
              <a:t>5.12.2018r.</a:t>
            </a:r>
            <a:endParaRPr lang="pl-PL" sz="4800" i="1" dirty="0"/>
          </a:p>
        </p:txBody>
      </p:sp>
      <p:pic>
        <p:nvPicPr>
          <p:cNvPr id="4" name="Obraz 3" descr="Znalezione obrazy dla zapytania gif maszyna do szyc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41044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pl-PL" sz="2400" dirty="0"/>
              <a:t>W ramach tematyki „Poznajemy zawody” </a:t>
            </a:r>
            <a:r>
              <a:rPr lang="pl-PL" sz="2400" dirty="0" smtClean="0"/>
              <a:t>dzieci z naszej grupy miały  </a:t>
            </a:r>
            <a:r>
              <a:rPr lang="pl-PL" sz="2400" dirty="0"/>
              <a:t>możliwość poznania pracy krawcowej „od podszewki”.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tej okazji odwiedziła nas Pani Edytka, która </a:t>
            </a:r>
            <a:r>
              <a:rPr lang="pl-PL" sz="2400" dirty="0"/>
              <a:t>bardzo dokładnie objaśniła dzieciom i zademonstrowała na czym </a:t>
            </a:r>
            <a:r>
              <a:rPr lang="pl-PL" sz="2400" dirty="0" smtClean="0"/>
              <a:t>polega praca krawcowej. </a:t>
            </a:r>
            <a:r>
              <a:rPr lang="pl-PL" sz="2400" dirty="0"/>
              <a:t>W czasie zajęć mieliśmy możliwość zapoznania się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akcesoriami potrzebnymi do </a:t>
            </a:r>
            <a:r>
              <a:rPr lang="pl-PL" sz="2400" dirty="0" smtClean="0"/>
              <a:t>szycia</a:t>
            </a:r>
            <a:r>
              <a:rPr lang="pl-PL" sz="2400" dirty="0"/>
              <a:t> </a:t>
            </a:r>
            <a:r>
              <a:rPr lang="pl-PL" sz="2400" dirty="0" smtClean="0"/>
              <a:t>oraz oglądania etapów powstawania „ Skarpety Świętego Mikołaja” . Skarpeta ozdobiła drzwi naszej sali </a:t>
            </a:r>
            <a:r>
              <a:rPr lang="pl-PL" sz="2400" dirty="0" smtClean="0">
                <a:sym typeface="Wingdings" pitchFamily="2" charset="2"/>
              </a:rPr>
              <a:t>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Wszystkie </a:t>
            </a:r>
            <a:r>
              <a:rPr lang="pl-PL" sz="2400" dirty="0"/>
              <a:t>dzieci stwierdziły, że to bardzo trudna praca.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Pani Edytka podarowała nam także choineczkę wykonaną </a:t>
            </a:r>
            <a:br>
              <a:rPr lang="pl-PL" sz="2400" dirty="0" smtClean="0"/>
            </a:br>
            <a:r>
              <a:rPr lang="pl-PL" sz="2400" dirty="0" smtClean="0"/>
              <a:t>z mięciutkiego materiału.</a:t>
            </a:r>
            <a:br>
              <a:rPr lang="pl-PL" sz="2400" dirty="0" smtClean="0"/>
            </a:br>
            <a:r>
              <a:rPr lang="pl-PL" sz="2400" dirty="0" smtClean="0"/>
              <a:t>Dziękujemy za cudowne zajęcia!!!</a:t>
            </a:r>
            <a:endParaRPr lang="pl-PL" sz="2400" dirty="0"/>
          </a:p>
        </p:txBody>
      </p:sp>
      <p:pic>
        <p:nvPicPr>
          <p:cNvPr id="3" name="Picture 2" descr="Znalezione obrazy dla zapytania gif nitka z igł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09120"/>
            <a:ext cx="24362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4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4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4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Znalezione obrazy dla zapytania gif nitka z igł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91880" y="2492896"/>
            <a:ext cx="1976958" cy="1854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5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5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5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5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6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Podobny obraz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04664"/>
            <a:ext cx="2638425" cy="209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6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6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64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7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7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8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9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9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9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5436096" y="63813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Autor: Krystyna Chmielecka - Szaro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</Words>
  <Application>Microsoft Office PowerPoint</Application>
  <PresentationFormat>Pokaz na ekranie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Motyw pakietu Office</vt:lpstr>
      <vt:lpstr>Poznajemy zawody Grupa 0a 5.12.2018r.</vt:lpstr>
      <vt:lpstr>W ramach tematyki „Poznajemy zawody” dzieci z naszej grupy miały  możliwość poznania pracy krawcowej „od podszewki”.  Z tej okazji odwiedziła nas Pani Edytka, która bardzo dokładnie objaśniła dzieciom i zademonstrowała na czym polega praca krawcowej. W czasie zajęć mieliśmy możliwość zapoznania się  z akcesoriami potrzebnymi do szycia oraz oglądania etapów powstawania „ Skarpety Świętego Mikołaja” . Skarpeta ozdobiła drzwi naszej sali  Wszystkie dzieci stwierdziły, że to bardzo trudna praca.  Pani Edytka podarowała nam także choineczkę wykonaną  z mięciutkiego materiału. Dziękujemy za cudowne zajęcia!!!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Poznajemy zawody Grupa 0a</dc:title>
  <dc:creator>Krysia</dc:creator>
  <cp:lastModifiedBy>Milena Maliszewska</cp:lastModifiedBy>
  <cp:revision>8</cp:revision>
  <dcterms:created xsi:type="dcterms:W3CDTF">2018-12-09T13:16:18Z</dcterms:created>
  <dcterms:modified xsi:type="dcterms:W3CDTF">2019-01-21T10:54:40Z</dcterms:modified>
</cp:coreProperties>
</file>