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D10D6-0B22-4DB2-B6BD-6D8CA3558F60}" type="datetimeFigureOut">
              <a:rPr lang="pl-PL" smtClean="0"/>
              <a:pPr/>
              <a:t>2019-03-11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5F5C-7A65-4EC3-A304-BE99D99A77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968551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Poznajemy zawody </a:t>
            </a:r>
            <a:br>
              <a:rPr lang="pl-PL" b="1" i="1" dirty="0" smtClean="0"/>
            </a:br>
            <a:r>
              <a:rPr lang="pl-PL" b="1" i="1" dirty="0" smtClean="0"/>
              <a:t>– tkanie gobelinów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01.03.2019r.</a:t>
            </a:r>
            <a:br>
              <a:rPr lang="pl-PL" dirty="0" smtClean="0"/>
            </a:br>
            <a:r>
              <a:rPr lang="pl-PL" dirty="0" smtClean="0"/>
              <a:t>Grupa – 0a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2728015_394921867733360_223545394125078528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53078629_1424774174326758_7920104059590148096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3402096_2134007686693750_5020334976772603904_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53819647_2219369234981822_1927007175511638016_n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pl-PL" sz="1800" dirty="0" smtClean="0"/>
              <a:t>W ramach tematyki „Poznajemy zawody” dzieci z naszej grupy miały  możliwość poznania  techniki powstawania gobelinów. Z tej okazji odwiedziła nas  babcia jednego z naszych wychowanków, która bardzo dokładnie objaśniła dzieciom </a:t>
            </a:r>
            <a:br>
              <a:rPr lang="pl-PL" sz="1800" dirty="0" smtClean="0"/>
            </a:br>
            <a:r>
              <a:rPr lang="pl-PL" sz="1800" dirty="0" smtClean="0"/>
              <a:t>i zademonstrowała na czym polega ta praca. W czasie zajęć mieliśmy możliwość zapoznania się z Bułgarskim świętem zwanym </a:t>
            </a:r>
            <a:r>
              <a:rPr lang="pl-PL" sz="1800" dirty="0" err="1" smtClean="0"/>
              <a:t>Martenica</a:t>
            </a:r>
            <a:r>
              <a:rPr lang="pl-PL" sz="1800" dirty="0" smtClean="0"/>
              <a:t>. </a:t>
            </a:r>
            <a:br>
              <a:rPr lang="pl-PL" sz="1800" dirty="0" smtClean="0"/>
            </a:br>
            <a:r>
              <a:rPr lang="pl-PL" sz="1800" dirty="0" smtClean="0"/>
              <a:t>1 marca i przez kilka kolejnych dni Bułgarzy i Bułgarki obdarowują się wzajemnie czerwono - białymi włóczkowymi gałgankami, z których część jest formie laleczek, a inne w postaci pomponików, wstążeczek, plecionek itp. Czerwień symbolizuje tutaj słońce - budzące do życia po okresie zimy a  biel natomiast jest symbolem zdrowia</a:t>
            </a:r>
            <a:br>
              <a:rPr lang="pl-PL" sz="1800" dirty="0" smtClean="0"/>
            </a:br>
            <a:r>
              <a:rPr lang="pl-PL" sz="1800" dirty="0" smtClean="0"/>
              <a:t>i długowieczności. Wszystkie dzieci dostały w prezencie pomponiki a także obserwowały etapy jego powstawania. </a:t>
            </a:r>
            <a:br>
              <a:rPr lang="pl-PL" sz="1800" dirty="0" smtClean="0"/>
            </a:br>
            <a:r>
              <a:rPr lang="pl-PL" sz="1800" dirty="0" smtClean="0"/>
              <a:t>Na zakończenie degustowaliśmy pyszne ciasteczka z orzechami  </a:t>
            </a:r>
            <a:r>
              <a:rPr lang="pl-PL" sz="1800" dirty="0" smtClean="0">
                <a:sym typeface="Wingdings" pitchFamily="2" charset="2"/>
              </a:rPr>
              <a:t>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Dziękujemy za cudowne zajęcia!!!</a:t>
            </a:r>
            <a:br>
              <a:rPr lang="pl-PL" sz="1800" dirty="0" smtClean="0"/>
            </a:b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0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0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1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2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2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3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</Words>
  <Application>Microsoft Office PowerPoint</Application>
  <PresentationFormat>Pokaz na ekranie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Motyw pakietu Office</vt:lpstr>
      <vt:lpstr>Poznajemy zawody  – tkanie gobelinów  01.03.2019r. Grupa – 0a</vt:lpstr>
      <vt:lpstr>W ramach tematyki „Poznajemy zawody” dzieci z naszej grupy miały  możliwość poznania  techniki powstawania gobelinów. Z tej okazji odwiedziła nas  babcia jednego z naszych wychowanków, która bardzo dokładnie objaśniła dzieciom  i zademonstrowała na czym polega ta praca. W czasie zajęć mieliśmy możliwość zapoznania się z Bułgarskim świętem zwanym Martenica.  1 marca i przez kilka kolejnych dni Bułgarzy i Bułgarki obdarowują się wzajemnie czerwono - białymi włóczkowymi gałgankami, z których część jest formie laleczek, a inne w postaci pomponików, wstążeczek, plecionek itp. Czerwień symbolizuje tutaj słońce - budzące do życia po okresie zimy a  biel natomiast jest symbolem zdrowia i długowieczności. Wszystkie dzieci dostały w prezencie pomponiki a także obserwowały etapy jego powstawania.  Na zakończenie degustowaliśmy pyszne ciasteczka z orzechami   Dziękujemy za cudowne zajęcia!!!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Poznajemy zawody – tkanie gobelinów 01.03.2019r. Grupa – 0a</dc:title>
  <dc:creator>Krysia</dc:creator>
  <cp:lastModifiedBy>Milena Maliszewska</cp:lastModifiedBy>
  <cp:revision>9</cp:revision>
  <dcterms:created xsi:type="dcterms:W3CDTF">2019-03-03T14:06:35Z</dcterms:created>
  <dcterms:modified xsi:type="dcterms:W3CDTF">2019-03-11T15:34:49Z</dcterms:modified>
</cp:coreProperties>
</file>