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89" r:id="rId12"/>
    <p:sldId id="265" r:id="rId13"/>
    <p:sldId id="287" r:id="rId14"/>
    <p:sldId id="290" r:id="rId15"/>
    <p:sldId id="291" r:id="rId16"/>
    <p:sldId id="278" r:id="rId17"/>
    <p:sldId id="292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2" r:id="rId26"/>
    <p:sldId id="293" r:id="rId27"/>
    <p:sldId id="281" r:id="rId28"/>
    <p:sldId id="280" r:id="rId29"/>
    <p:sldId id="286" r:id="rId30"/>
    <p:sldId id="283" r:id="rId31"/>
    <p:sldId id="285" r:id="rId32"/>
    <p:sldId id="284" r:id="rId33"/>
    <p:sldId id="294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kcja domyślna" id="{B7980E6D-447C-49A9-88DB-AACE3760270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8"/>
            <p14:sldId id="265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8" autoAdjust="0"/>
    <p:restoredTop sz="94660"/>
  </p:normalViewPr>
  <p:slideViewPr>
    <p:cSldViewPr>
      <p:cViewPr varScale="1">
        <p:scale>
          <a:sx n="103" d="100"/>
          <a:sy n="103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60B9-C688-4986-8082-889B480C36F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B09-F980-49FA-84C6-F4FBAE5699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60B9-C688-4986-8082-889B480C36F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B09-F980-49FA-84C6-F4FBAE5699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60B9-C688-4986-8082-889B480C36F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B09-F980-49FA-84C6-F4FBAE5699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60B9-C688-4986-8082-889B480C36F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B09-F980-49FA-84C6-F4FBAE5699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60B9-C688-4986-8082-889B480C36F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B09-F980-49FA-84C6-F4FBAE5699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60B9-C688-4986-8082-889B480C36F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B09-F980-49FA-84C6-F4FBAE5699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60B9-C688-4986-8082-889B480C36F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B09-F980-49FA-84C6-F4FBAE5699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60B9-C688-4986-8082-889B480C36F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B09-F980-49FA-84C6-F4FBAE5699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60B9-C688-4986-8082-889B480C36F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B09-F980-49FA-84C6-F4FBAE5699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60B9-C688-4986-8082-889B480C36F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B09-F980-49FA-84C6-F4FBAE5699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60B9-C688-4986-8082-889B480C36F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B09-F980-49FA-84C6-F4FBAE5699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E8B60B9-C688-4986-8082-889B480C36FB}" type="datetimeFigureOut">
              <a:rPr lang="pl-PL" smtClean="0"/>
              <a:pPr/>
              <a:t>2019-04-10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DBE2B09-F980-49FA-84C6-F4FBAE56996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pl-PL" sz="6000" b="1" dirty="0" smtClean="0">
                <a:solidFill>
                  <a:schemeClr val="bg1"/>
                </a:solidFill>
              </a:rPr>
              <a:t>Konkurs na kolory klas </a:t>
            </a:r>
            <a:endParaRPr lang="pl-PL" sz="6000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1404664" y="2348880"/>
            <a:ext cx="7632848" cy="2880320"/>
          </a:xfrm>
        </p:spPr>
        <p:txBody>
          <a:bodyPr>
            <a:normAutofit/>
          </a:bodyPr>
          <a:lstStyle/>
          <a:p>
            <a:pPr algn="ctr"/>
            <a:r>
              <a:rPr lang="pl-PL" sz="8800" b="1" dirty="0" smtClean="0">
                <a:solidFill>
                  <a:schemeClr val="bg1"/>
                </a:solidFill>
              </a:rPr>
              <a:t>Klasy 4-8</a:t>
            </a:r>
            <a:endParaRPr lang="pl-PL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978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143000"/>
          </a:xfrm>
        </p:spPr>
        <p:txBody>
          <a:bodyPr>
            <a:noAutofit/>
          </a:bodyPr>
          <a:lstStyle/>
          <a:p>
            <a:r>
              <a:rPr lang="pl-PL" sz="8800" dirty="0" smtClean="0">
                <a:solidFill>
                  <a:schemeClr val="bg1"/>
                </a:solidFill>
              </a:rPr>
              <a:t>Klasa 0a</a:t>
            </a:r>
            <a:endParaRPr lang="pl-PL" sz="8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4293096"/>
            <a:ext cx="7427168" cy="183306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170" name="Picture 2" descr="F:\hdimg1b38e04b0d7a5484afdddecc3db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9735"/>
            <a:ext cx="3240360" cy="666826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1143000"/>
          </a:xfrm>
        </p:spPr>
        <p:txBody>
          <a:bodyPr>
            <a:noAutofit/>
          </a:bodyPr>
          <a:lstStyle/>
          <a:p>
            <a:r>
              <a:rPr lang="pl-PL" sz="8800" dirty="0" smtClean="0">
                <a:solidFill>
                  <a:schemeClr val="bg1"/>
                </a:solidFill>
              </a:rPr>
              <a:t>Klasa 0b</a:t>
            </a:r>
            <a:endParaRPr lang="pl-PL" sz="8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83768" y="4581128"/>
            <a:ext cx="6203032" cy="154503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9218" name="Picture 2" descr="F:\hdimgf999ec824395a5f69124a428c5f4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-111895"/>
            <a:ext cx="3304153" cy="679954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229600" cy="1399032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1 Miejsce </a:t>
            </a:r>
            <a:endParaRPr lang="pl-PL" sz="5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72000"/>
          </a:xfrm>
        </p:spPr>
        <p:txBody>
          <a:bodyPr/>
          <a:lstStyle/>
          <a:p>
            <a:r>
              <a:rPr lang="pl-PL" sz="6600" b="1" dirty="0" smtClean="0">
                <a:solidFill>
                  <a:schemeClr val="bg1"/>
                </a:solidFill>
              </a:rPr>
              <a:t>Klasa 0c</a:t>
            </a:r>
          </a:p>
          <a:p>
            <a:endParaRPr lang="pl-PL" dirty="0" smtClean="0"/>
          </a:p>
        </p:txBody>
      </p:sp>
      <p:pic>
        <p:nvPicPr>
          <p:cNvPr id="1026" name="Picture 2" descr="C:\Users\Dominik\Desktop\MANKOWE PRZENTAVCJE\hdimg889bbdda328f3a31f385d1f3ceca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7"/>
            <a:ext cx="3240360" cy="6668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8682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66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72000"/>
          </a:xfrm>
        </p:spPr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sz="8000" b="1" dirty="0" smtClean="0">
                <a:solidFill>
                  <a:schemeClr val="bg1"/>
                </a:solidFill>
              </a:rPr>
              <a:t>Pan i Pani wiosna</a:t>
            </a:r>
          </a:p>
          <a:p>
            <a:r>
              <a:rPr lang="pl-PL" sz="8000" b="1" dirty="0" smtClean="0">
                <a:solidFill>
                  <a:schemeClr val="bg1"/>
                </a:solidFill>
              </a:rPr>
              <a:t>Klasy1-3</a:t>
            </a:r>
            <a:endParaRPr lang="pl-PL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8305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229600" cy="1143000"/>
          </a:xfrm>
        </p:spPr>
        <p:txBody>
          <a:bodyPr>
            <a:no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Klasa 3</a:t>
            </a:r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75856" y="4149080"/>
            <a:ext cx="5410944" cy="197708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8194" name="Picture 2" descr="F:\hdimgd0483ff0a22e4ee28e112f2226da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312368" cy="68164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Klasa 1</a:t>
            </a:r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5805264"/>
            <a:ext cx="7715200" cy="320899"/>
          </a:xfrm>
        </p:spPr>
        <p:txBody>
          <a:bodyPr>
            <a:normAutofit fontScale="70000" lnSpcReduction="20000"/>
          </a:bodyPr>
          <a:lstStyle/>
          <a:p>
            <a:endParaRPr lang="pl-PL" dirty="0"/>
          </a:p>
        </p:txBody>
      </p:sp>
      <p:pic>
        <p:nvPicPr>
          <p:cNvPr id="10242" name="Picture 2" descr="F:\hdimgfb95e534893a181514d05e31afdd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552"/>
            <a:ext cx="3312368" cy="68164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5698976" cy="1072172"/>
          </a:xfrm>
        </p:spPr>
        <p:txBody>
          <a:bodyPr>
            <a:normAutofit fontScale="90000"/>
          </a:bodyPr>
          <a:lstStyle/>
          <a:p>
            <a:endParaRPr lang="pl-PL" sz="66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433467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chemeClr val="bg1"/>
                </a:solidFill>
              </a:rPr>
              <a:t>Klasa 2b</a:t>
            </a:r>
            <a:endParaRPr lang="pl-PL" sz="6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Dominik\Desktop\MANKOWE PRZENTAVCJE\hdimgc76dcd7eb519d1dcfb81b362b20a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64"/>
            <a:ext cx="3096344" cy="6371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87256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>
                <a:solidFill>
                  <a:schemeClr val="bg1"/>
                </a:solidFill>
              </a:rPr>
              <a:t>Klasa 2a</a:t>
            </a:r>
            <a:endParaRPr lang="pl-PL" sz="7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Miejsce 1</a:t>
            </a:r>
            <a:endParaRPr lang="pl-PL" sz="44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F:\hdimgf0b23cf916b750696d0ff79aea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6632"/>
            <a:ext cx="3168352" cy="65200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548680"/>
            <a:ext cx="8507288" cy="5577483"/>
          </a:xfrm>
        </p:spPr>
        <p:txBody>
          <a:bodyPr>
            <a:normAutofit/>
          </a:bodyPr>
          <a:lstStyle/>
          <a:p>
            <a:r>
              <a:rPr lang="pl-PL" sz="8000" b="1" dirty="0" smtClean="0">
                <a:solidFill>
                  <a:schemeClr val="bg1"/>
                </a:solidFill>
              </a:rPr>
              <a:t>Klasy IV - III gimnazjum </a:t>
            </a:r>
            <a:endParaRPr lang="pl-PL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125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99032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chemeClr val="bg1"/>
                </a:solidFill>
              </a:rPr>
              <a:t>Miejsce 5</a:t>
            </a:r>
            <a:endParaRPr lang="pl-PL" sz="66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84784"/>
            <a:ext cx="8229600" cy="4572000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chemeClr val="bg1"/>
                </a:solidFill>
              </a:rPr>
              <a:t>Klasa III </a:t>
            </a:r>
          </a:p>
          <a:p>
            <a:r>
              <a:rPr lang="pl-PL" sz="6600" b="1" dirty="0" smtClean="0">
                <a:solidFill>
                  <a:schemeClr val="bg1"/>
                </a:solidFill>
              </a:rPr>
              <a:t>gimnazjum</a:t>
            </a:r>
            <a:endParaRPr lang="pl-PL" sz="66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Dominik\Desktop\MANKOWE PRZENTAVCJE\hdimg2c49739268621be39eb2ac085275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3127620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90124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229600" cy="1399032"/>
          </a:xfrm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chemeClr val="bg1"/>
                </a:solidFill>
                <a:effectLst/>
              </a:rPr>
              <a:t>5</a:t>
            </a:r>
            <a:r>
              <a:rPr lang="pl-PL" sz="5400" b="1" dirty="0" smtClean="0">
                <a:solidFill>
                  <a:schemeClr val="bg1"/>
                </a:solidFill>
                <a:effectLst/>
              </a:rPr>
              <a:t> miejsce </a:t>
            </a:r>
            <a:endParaRPr lang="pl-PL" sz="5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72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Klasa VII </a:t>
            </a:r>
          </a:p>
          <a:p>
            <a:r>
              <a:rPr lang="pl-PL" sz="3600" b="1" dirty="0" smtClean="0">
                <a:solidFill>
                  <a:schemeClr val="bg1"/>
                </a:solidFill>
              </a:rPr>
              <a:t>Kolor: brązowy </a:t>
            </a:r>
            <a:endParaRPr lang="pl-PL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Dominik\Desktop\MANKOWE PRZENTAVCJE\hdimg1fc1602f1a9944682e79d72a7f9b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7980"/>
            <a:ext cx="8208911" cy="3989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8782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399032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chemeClr val="bg1"/>
                </a:solidFill>
              </a:rPr>
              <a:t>Miejsca 4</a:t>
            </a:r>
            <a:endParaRPr lang="pl-PL" sz="66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72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KLASA VI i Klasa VII</a:t>
            </a:r>
            <a:endParaRPr lang="pl-PL" sz="36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Dominik\Desktop\MANKOWE PRZENTAVCJE\hdimgd498659c64e28af8f4a4b7d3b58a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1573"/>
            <a:ext cx="2520280" cy="5186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ominik\Desktop\MANKOWE PRZENTAVCJE\hdimg752a1b691f57d2a92dc21adcd5c2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168352" cy="6520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8620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399032"/>
          </a:xfrm>
        </p:spPr>
        <p:txBody>
          <a:bodyPr>
            <a:normAutofit/>
          </a:bodyPr>
          <a:lstStyle/>
          <a:p>
            <a:r>
              <a:rPr lang="pl-PL" sz="7200" b="1" dirty="0" smtClean="0">
                <a:solidFill>
                  <a:schemeClr val="bg1"/>
                </a:solidFill>
              </a:rPr>
              <a:t>Miejsce 3</a:t>
            </a:r>
            <a:endParaRPr lang="pl-PL" sz="72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720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</a:rPr>
              <a:t>Klasa </a:t>
            </a:r>
            <a:r>
              <a:rPr lang="pl-PL" sz="6000" b="1" dirty="0" err="1" smtClean="0">
                <a:solidFill>
                  <a:schemeClr val="bg1"/>
                </a:solidFill>
              </a:rPr>
              <a:t>Va</a:t>
            </a:r>
            <a:endParaRPr lang="pl-PL" sz="60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Dominik\Desktop\MANKOWE PRZENTAVCJE\hdimg76517a9a3f6db48e485d6364e8cb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9735"/>
            <a:ext cx="3240360" cy="6668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1988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99032"/>
          </a:xfrm>
        </p:spPr>
        <p:txBody>
          <a:bodyPr>
            <a:normAutofit/>
          </a:bodyPr>
          <a:lstStyle/>
          <a:p>
            <a:r>
              <a:rPr lang="pl-PL" sz="8000" b="1" dirty="0" smtClean="0">
                <a:solidFill>
                  <a:schemeClr val="bg1"/>
                </a:solidFill>
              </a:rPr>
              <a:t>Miejsce </a:t>
            </a:r>
            <a:r>
              <a:rPr lang="pl-PL" sz="8000" b="1" dirty="0" smtClean="0">
                <a:solidFill>
                  <a:schemeClr val="bg1"/>
                </a:solidFill>
              </a:rPr>
              <a:t>1 </a:t>
            </a:r>
            <a:endParaRPr lang="pl-PL" sz="80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8000" b="1" dirty="0" smtClean="0">
                <a:solidFill>
                  <a:schemeClr val="bg1"/>
                </a:solidFill>
              </a:rPr>
              <a:t>Klasa IV</a:t>
            </a:r>
            <a:endParaRPr lang="pl-PL" sz="80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Dominik\Desktop\MANKOWE PRZENTAVCJE\hdimgdaf19697f3b7bfd7eaed0ed52c7c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2696531" cy="5549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77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399032"/>
          </a:xfrm>
        </p:spPr>
        <p:txBody>
          <a:bodyPr>
            <a:normAutofit/>
          </a:bodyPr>
          <a:lstStyle/>
          <a:p>
            <a:r>
              <a:rPr lang="pl-PL" sz="8000" b="1" dirty="0" smtClean="0">
                <a:solidFill>
                  <a:schemeClr val="bg1"/>
                </a:solidFill>
              </a:rPr>
              <a:t>Miejsce 1</a:t>
            </a:r>
            <a:endParaRPr lang="pl-PL" sz="80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556792"/>
            <a:ext cx="8229600" cy="4572000"/>
          </a:xfrm>
        </p:spPr>
        <p:txBody>
          <a:bodyPr>
            <a:normAutofit/>
          </a:bodyPr>
          <a:lstStyle/>
          <a:p>
            <a:r>
              <a:rPr lang="pl-PL" sz="7200" dirty="0" smtClean="0">
                <a:solidFill>
                  <a:schemeClr val="bg1"/>
                </a:solidFill>
              </a:rPr>
              <a:t>Klasa 5b</a:t>
            </a:r>
            <a:endParaRPr lang="pl-PL" sz="72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Dominik\Desktop\MANKOWE PRZENTAVCJE\hdimg0505e0aa43b6836fa3b7494ad730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76672"/>
            <a:ext cx="2960228" cy="6091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0925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Autofit/>
          </a:bodyPr>
          <a:lstStyle/>
          <a:p>
            <a:r>
              <a:rPr lang="pl-PL" sz="8000" dirty="0" smtClean="0">
                <a:solidFill>
                  <a:schemeClr val="bg1"/>
                </a:solidFill>
              </a:rPr>
              <a:t>Klasy 1 – 3</a:t>
            </a:r>
            <a:endParaRPr lang="pl-PL" sz="80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348880"/>
            <a:ext cx="6779096" cy="2697163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chemeClr val="bg1"/>
                </a:solidFill>
              </a:rPr>
              <a:t>Kolory wiosenne</a:t>
            </a:r>
            <a:endParaRPr lang="pl-PL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>
                <a:solidFill>
                  <a:schemeClr val="bg1"/>
                </a:solidFill>
              </a:rPr>
              <a:t>Klasa 3 </a:t>
            </a:r>
            <a:endParaRPr lang="pl-PL" sz="80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F:\hdimg5421dde0a83196417fb0eeb39da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91" y="2420888"/>
            <a:ext cx="8459417" cy="41107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Klasa 1 </a:t>
            </a:r>
            <a:endParaRPr lang="pl-PL" sz="66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 descr="F:\hdimge814472de41c13920b64e0cbfccb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355" y="2132856"/>
            <a:ext cx="8547239" cy="41534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</a:rPr>
              <a:t>Klasa 2b</a:t>
            </a:r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hdimg2d477f038e3a2de765cc2e3002c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680604" cy="4218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>
                <a:solidFill>
                  <a:schemeClr val="bg1"/>
                </a:solidFill>
              </a:rPr>
              <a:t>Klasa 2a</a:t>
            </a:r>
            <a:endParaRPr lang="pl-PL" sz="80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Miejsce 1</a:t>
            </a:r>
            <a:endParaRPr lang="pl-PL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hdimgf0ea9d32dae351e5d977d68cca25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02098"/>
            <a:ext cx="8064896" cy="39190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9093696" cy="710952"/>
          </a:xfrm>
        </p:spPr>
        <p:txBody>
          <a:bodyPr>
            <a:no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Wiosenne Kolory</a:t>
            </a:r>
            <a:endParaRPr lang="pl-PL" sz="96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32657"/>
            <a:ext cx="8229600" cy="2160240"/>
          </a:xfrm>
        </p:spPr>
        <p:txBody>
          <a:bodyPr>
            <a:normAutofit/>
          </a:bodyPr>
          <a:lstStyle/>
          <a:p>
            <a:r>
              <a:rPr lang="pl-PL" sz="9600" b="1" dirty="0" smtClean="0">
                <a:solidFill>
                  <a:schemeClr val="bg1"/>
                </a:solidFill>
              </a:rPr>
              <a:t>Klasy 0</a:t>
            </a:r>
            <a:endParaRPr lang="pl-PL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399032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bg1"/>
                </a:solidFill>
              </a:rPr>
              <a:t>4</a:t>
            </a:r>
            <a:r>
              <a:rPr lang="pl-PL" sz="6600" b="1" dirty="0" smtClean="0">
                <a:solidFill>
                  <a:schemeClr val="bg1"/>
                </a:solidFill>
              </a:rPr>
              <a:t> miejsce </a:t>
            </a:r>
            <a:endParaRPr lang="pl-PL" sz="66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pl-PL" sz="3200" b="1" dirty="0" smtClean="0">
                <a:solidFill>
                  <a:schemeClr val="bg1"/>
                </a:solidFill>
              </a:rPr>
              <a:t>Klasa III gimnazjum</a:t>
            </a:r>
          </a:p>
          <a:p>
            <a:pPr marL="64008" indent="0">
              <a:buNone/>
            </a:pPr>
            <a:r>
              <a:rPr lang="pl-PL" sz="3200" b="1" dirty="0" smtClean="0">
                <a:solidFill>
                  <a:schemeClr val="bg1"/>
                </a:solidFill>
              </a:rPr>
              <a:t>Kolor: różowy 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Dominik\Desktop\MANKOWE PRZENTAVCJE\hdimgd5016f82dff831c316e5fd0c9222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7945564" cy="3861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4173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>
                <a:solidFill>
                  <a:schemeClr val="bg1"/>
                </a:solidFill>
              </a:rPr>
              <a:t>Klasa 0a</a:t>
            </a:r>
            <a:endParaRPr lang="pl-PL" sz="80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F:\hdimgb28aea2c137a3267cb1d967d8d5a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90" y="2276872"/>
            <a:ext cx="8870466" cy="43104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>
                <a:solidFill>
                  <a:schemeClr val="bg1"/>
                </a:solidFill>
              </a:rPr>
              <a:t>Klasa 0c</a:t>
            </a:r>
            <a:endParaRPr lang="pl-PL" sz="7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F:\hdimgc41495965df4e483788ca95d6c7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56" y="2420888"/>
            <a:ext cx="8361546" cy="40631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>
                <a:solidFill>
                  <a:schemeClr val="bg1"/>
                </a:solidFill>
              </a:rPr>
              <a:t>Klasa 0b</a:t>
            </a:r>
            <a:endParaRPr lang="pl-PL" sz="7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Miejsce 1</a:t>
            </a:r>
            <a:endParaRPr lang="pl-PL" sz="36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F:\hdimg4f5a80e7979a23b0da263f5fe6b5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79" y="2348880"/>
            <a:ext cx="8505563" cy="41331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chemeClr val="bg1"/>
                </a:solidFill>
              </a:rPr>
              <a:t>Prezentację zrobił </a:t>
            </a:r>
            <a:r>
              <a:rPr lang="pl-PL" sz="6600" dirty="0" smtClean="0">
                <a:solidFill>
                  <a:schemeClr val="accent5"/>
                </a:solidFill>
              </a:rPr>
              <a:t>Marian Wąchała </a:t>
            </a:r>
            <a:br>
              <a:rPr lang="pl-PL" sz="6600" dirty="0" smtClean="0">
                <a:solidFill>
                  <a:schemeClr val="accent5"/>
                </a:solidFill>
              </a:rPr>
            </a:br>
            <a:r>
              <a:rPr lang="pl-PL" sz="6600" dirty="0" smtClean="0">
                <a:solidFill>
                  <a:schemeClr val="bg1"/>
                </a:solidFill>
              </a:rPr>
              <a:t>z klasy 8 </a:t>
            </a:r>
            <a:endParaRPr lang="pl-PL" sz="66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4797152"/>
            <a:ext cx="6491064" cy="1329011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</a:rPr>
              <a:t>Miejsce 4 </a:t>
            </a:r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8579296" cy="4826008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Klasa 8</a:t>
            </a:r>
          </a:p>
          <a:p>
            <a:r>
              <a:rPr lang="pl-PL" sz="3600" b="1" dirty="0" smtClean="0">
                <a:solidFill>
                  <a:schemeClr val="bg1"/>
                </a:solidFill>
              </a:rPr>
              <a:t>Kolor: zielony</a:t>
            </a:r>
            <a:endParaRPr lang="pl-PL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Dominik\Desktop\MANKOWE PRZENTAVCJE\hdimg2a7124b7b86df879020c6226172af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78816"/>
            <a:ext cx="7352831" cy="3573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272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399032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chemeClr val="bg1"/>
                </a:solidFill>
              </a:rPr>
              <a:t>Miejsce 3</a:t>
            </a:r>
            <a:endParaRPr lang="pl-PL" sz="66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72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Klasa VI </a:t>
            </a:r>
          </a:p>
          <a:p>
            <a:r>
              <a:rPr lang="pl-PL" sz="3600" b="1" dirty="0" smtClean="0">
                <a:solidFill>
                  <a:schemeClr val="bg1"/>
                </a:solidFill>
              </a:rPr>
              <a:t>Kolor: Niebieski</a:t>
            </a:r>
            <a:endParaRPr lang="pl-PL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Dominik\Desktop\MANKOWE PRZENTAVCJE\hdimg9f5eefec48e1497067f6f27f3e48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9848"/>
            <a:ext cx="8280920" cy="4024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7793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5418"/>
            <a:ext cx="8229600" cy="1399032"/>
          </a:xfrm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Miejsce 3</a:t>
            </a:r>
            <a:endParaRPr lang="pl-PL" sz="66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7200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Klasa </a:t>
            </a:r>
            <a:r>
              <a:rPr lang="pl-PL" sz="3200" b="1" dirty="0" err="1" smtClean="0">
                <a:solidFill>
                  <a:schemeClr val="bg1"/>
                </a:solidFill>
              </a:rPr>
              <a:t>Vb</a:t>
            </a:r>
            <a:endParaRPr lang="pl-PL" sz="3200" b="1" dirty="0" smtClean="0">
              <a:solidFill>
                <a:schemeClr val="bg1"/>
              </a:solidFill>
            </a:endParaRPr>
          </a:p>
          <a:p>
            <a:r>
              <a:rPr lang="pl-PL" sz="3200" b="1" dirty="0" smtClean="0">
                <a:solidFill>
                  <a:schemeClr val="bg1"/>
                </a:solidFill>
              </a:rPr>
              <a:t>Kolor: żółty 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Dominik\Desktop\MANKOWE PRZENTAVCJE\hdimg959ce5c5b737f443f55bfaceedc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4" y="2708920"/>
            <a:ext cx="8022062" cy="3898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4058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638" y="-387424"/>
            <a:ext cx="8229600" cy="1399032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bg1"/>
                </a:solidFill>
              </a:rPr>
              <a:t>Miejsce 2</a:t>
            </a:r>
            <a:endParaRPr lang="pl-PL" sz="48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72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Klasa </a:t>
            </a:r>
            <a:r>
              <a:rPr lang="pl-PL" sz="3600" b="1" dirty="0" err="1" smtClean="0">
                <a:solidFill>
                  <a:schemeClr val="bg1"/>
                </a:solidFill>
              </a:rPr>
              <a:t>Va</a:t>
            </a:r>
            <a:endParaRPr lang="pl-PL" sz="3600" b="1" dirty="0" smtClean="0">
              <a:solidFill>
                <a:schemeClr val="bg1"/>
              </a:solidFill>
            </a:endParaRPr>
          </a:p>
          <a:p>
            <a:r>
              <a:rPr lang="pl-PL" sz="3600" b="1" dirty="0" smtClean="0">
                <a:solidFill>
                  <a:schemeClr val="bg1"/>
                </a:solidFill>
              </a:rPr>
              <a:t>Kolor: Pomarańczowy </a:t>
            </a:r>
          </a:p>
          <a:p>
            <a:endParaRPr lang="pl-PL" sz="3600" b="1" dirty="0"/>
          </a:p>
        </p:txBody>
      </p:sp>
      <p:pic>
        <p:nvPicPr>
          <p:cNvPr id="6146" name="Picture 2" descr="C:\Users\Dominik\Desktop\MANKOWE PRZENTAVCJE\hdimg1bcb26fd2d345dce78ed85c5f42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2" y="2636912"/>
            <a:ext cx="7853733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2833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399032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Miejsce 1 </a:t>
            </a:r>
            <a:endParaRPr lang="pl-PL" sz="5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256584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Klasa IV</a:t>
            </a:r>
          </a:p>
          <a:p>
            <a:r>
              <a:rPr lang="pl-PL" sz="3600" b="1" dirty="0" smtClean="0">
                <a:solidFill>
                  <a:schemeClr val="bg1"/>
                </a:solidFill>
              </a:rPr>
              <a:t>Kolor: Czerwony</a:t>
            </a:r>
            <a:endParaRPr lang="pl-PL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Dominik\Desktop\MANKOWE PRZENTAVCJE\hdimgbb56e26cd2ffc79bbe56de3d9dd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0" y="2604836"/>
            <a:ext cx="7684786" cy="373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44379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smtClean="0">
                <a:solidFill>
                  <a:schemeClr val="bg1"/>
                </a:solidFill>
              </a:rPr>
              <a:t>2 Konkurs</a:t>
            </a:r>
            <a:endParaRPr lang="pl-PL" sz="66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72000"/>
          </a:xfrm>
        </p:spPr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sz="5400" dirty="0" smtClean="0">
                <a:solidFill>
                  <a:schemeClr val="bg1"/>
                </a:solidFill>
              </a:rPr>
              <a:t>Pan i Pani wiosna</a:t>
            </a:r>
          </a:p>
          <a:p>
            <a:r>
              <a:rPr lang="pl-PL" sz="5400" dirty="0" smtClean="0">
                <a:solidFill>
                  <a:schemeClr val="bg1"/>
                </a:solidFill>
              </a:rPr>
              <a:t>Klasy 0 </a:t>
            </a:r>
            <a:endParaRPr lang="pl-PL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83058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zecha">
  <a:themeElements>
    <a:clrScheme name="Niestandardowy 1">
      <a:dk1>
        <a:sysClr val="windowText" lastClr="000000"/>
      </a:dk1>
      <a:lt1>
        <a:srgbClr val="00B050"/>
      </a:lt1>
      <a:dk2>
        <a:srgbClr val="92D050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zech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168</TotalTime>
  <Words>148</Words>
  <Application>Microsoft Office PowerPoint</Application>
  <PresentationFormat>Pokaz na ekranie (4:3)</PresentationFormat>
  <Paragraphs>67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Strzecha</vt:lpstr>
      <vt:lpstr>Konkurs na kolory klas </vt:lpstr>
      <vt:lpstr>5 miejsce </vt:lpstr>
      <vt:lpstr>4 miejsce </vt:lpstr>
      <vt:lpstr>Miejsce 4 </vt:lpstr>
      <vt:lpstr>Miejsce 3</vt:lpstr>
      <vt:lpstr>Miejsce 3</vt:lpstr>
      <vt:lpstr>Miejsce 2</vt:lpstr>
      <vt:lpstr>Miejsce 1 </vt:lpstr>
      <vt:lpstr>2 Konkurs</vt:lpstr>
      <vt:lpstr>Klasa 0a</vt:lpstr>
      <vt:lpstr>Klasa 0b</vt:lpstr>
      <vt:lpstr>1 Miejsce </vt:lpstr>
      <vt:lpstr>Slajd 13</vt:lpstr>
      <vt:lpstr>Klasa 3</vt:lpstr>
      <vt:lpstr>Klasa 1</vt:lpstr>
      <vt:lpstr>Slajd 16</vt:lpstr>
      <vt:lpstr>Klasa 2a</vt:lpstr>
      <vt:lpstr>Slajd 18</vt:lpstr>
      <vt:lpstr>Miejsce 5</vt:lpstr>
      <vt:lpstr>Miejsca 4</vt:lpstr>
      <vt:lpstr>Miejsce 3</vt:lpstr>
      <vt:lpstr>Miejsce 1 </vt:lpstr>
      <vt:lpstr>Miejsce 1</vt:lpstr>
      <vt:lpstr>Klasy 1 – 3</vt:lpstr>
      <vt:lpstr>Klasa 3 </vt:lpstr>
      <vt:lpstr>Klasa 1 </vt:lpstr>
      <vt:lpstr>Klasa 2b</vt:lpstr>
      <vt:lpstr>Klasa 2a</vt:lpstr>
      <vt:lpstr>Wiosenne Kolory</vt:lpstr>
      <vt:lpstr>Klasa 0a</vt:lpstr>
      <vt:lpstr>Klasa 0c</vt:lpstr>
      <vt:lpstr>Klasa 0b</vt:lpstr>
      <vt:lpstr>Prezentację zrobił Marian Wąchała  z klasy 8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na pana i panią Wiosnę oraz kolor wiosenny</dc:title>
  <dc:creator>Dominik</dc:creator>
  <cp:lastModifiedBy>user</cp:lastModifiedBy>
  <cp:revision>17</cp:revision>
  <dcterms:created xsi:type="dcterms:W3CDTF">2019-03-31T18:24:51Z</dcterms:created>
  <dcterms:modified xsi:type="dcterms:W3CDTF">2019-04-10T12:46:01Z</dcterms:modified>
</cp:coreProperties>
</file>