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76" r:id="rId4"/>
    <p:sldId id="257" r:id="rId5"/>
    <p:sldId id="258" r:id="rId6"/>
    <p:sldId id="259" r:id="rId7"/>
    <p:sldId id="274" r:id="rId8"/>
    <p:sldId id="260" r:id="rId9"/>
    <p:sldId id="261" r:id="rId10"/>
    <p:sldId id="277" r:id="rId11"/>
    <p:sldId id="262" r:id="rId12"/>
    <p:sldId id="263" r:id="rId13"/>
    <p:sldId id="279" r:id="rId14"/>
    <p:sldId id="264" r:id="rId15"/>
    <p:sldId id="265" r:id="rId16"/>
    <p:sldId id="266" r:id="rId17"/>
    <p:sldId id="267" r:id="rId18"/>
    <p:sldId id="268" r:id="rId19"/>
    <p:sldId id="269" r:id="rId20"/>
    <p:sldId id="273" r:id="rId21"/>
    <p:sldId id="270" r:id="rId22"/>
    <p:sldId id="272" r:id="rId23"/>
    <p:sldId id="271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60"/>
  </p:normalViewPr>
  <p:slideViewPr>
    <p:cSldViewPr>
      <p:cViewPr varScale="1">
        <p:scale>
          <a:sx n="68" d="100"/>
          <a:sy n="6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943D37-9906-4BF3-8504-033A02C79FB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28E2FBB-6D07-44D2-9CF2-616AD9FF778C}">
      <dgm:prSet phldrT="[Tekst]" custT="1"/>
      <dgm:spPr/>
      <dgm:t>
        <a:bodyPr/>
        <a:lstStyle/>
        <a:p>
          <a:r>
            <a:rPr lang="pl-PL" sz="2800" dirty="0" smtClean="0">
              <a:latin typeface="Arial" pitchFamily="34" charset="0"/>
              <a:cs typeface="Arial" pitchFamily="34" charset="0"/>
            </a:rPr>
            <a:t>WSPÓLNY CEL</a:t>
          </a:r>
          <a:endParaRPr lang="pl-PL" sz="2800" dirty="0">
            <a:latin typeface="Arial" pitchFamily="34" charset="0"/>
            <a:cs typeface="Arial" pitchFamily="34" charset="0"/>
          </a:endParaRPr>
        </a:p>
      </dgm:t>
    </dgm:pt>
    <dgm:pt modelId="{983FE995-FC77-4249-8953-E2FE16B9B139}" type="parTrans" cxnId="{C79291B5-BDD0-424B-9467-2E19F5843015}">
      <dgm:prSet/>
      <dgm:spPr/>
      <dgm:t>
        <a:bodyPr/>
        <a:lstStyle/>
        <a:p>
          <a:endParaRPr lang="pl-PL"/>
        </a:p>
      </dgm:t>
    </dgm:pt>
    <dgm:pt modelId="{E281A3D3-80A7-473C-909E-C7C5A1553E09}" type="sibTrans" cxnId="{C79291B5-BDD0-424B-9467-2E19F5843015}">
      <dgm:prSet/>
      <dgm:spPr/>
      <dgm:t>
        <a:bodyPr/>
        <a:lstStyle/>
        <a:p>
          <a:endParaRPr lang="pl-PL"/>
        </a:p>
      </dgm:t>
    </dgm:pt>
    <dgm:pt modelId="{43CA54F7-5FC8-4381-B2C3-49E489D5A5DF}">
      <dgm:prSet phldrT="[Tekst]" custT="1"/>
      <dgm:spPr/>
      <dgm:t>
        <a:bodyPr/>
        <a:lstStyle/>
        <a:p>
          <a:r>
            <a:rPr lang="pl-PL" sz="2800" dirty="0" smtClean="0">
              <a:latin typeface="Arial" pitchFamily="34" charset="0"/>
              <a:cs typeface="Arial" pitchFamily="34" charset="0"/>
            </a:rPr>
            <a:t>POTRZEBA</a:t>
          </a:r>
          <a:endParaRPr lang="pl-PL" sz="2800" dirty="0">
            <a:latin typeface="Arial" pitchFamily="34" charset="0"/>
            <a:cs typeface="Arial" pitchFamily="34" charset="0"/>
          </a:endParaRPr>
        </a:p>
      </dgm:t>
    </dgm:pt>
    <dgm:pt modelId="{D519CD0B-A939-48F5-9442-E8322DDDE8F5}" type="parTrans" cxnId="{BF79CAC4-BAC5-40E7-8A78-90F8C477B0DC}">
      <dgm:prSet/>
      <dgm:spPr/>
      <dgm:t>
        <a:bodyPr/>
        <a:lstStyle/>
        <a:p>
          <a:endParaRPr lang="pl-PL"/>
        </a:p>
      </dgm:t>
    </dgm:pt>
    <dgm:pt modelId="{9B555263-83A5-4EF2-B8FA-94310FC95B03}" type="sibTrans" cxnId="{BF79CAC4-BAC5-40E7-8A78-90F8C477B0DC}">
      <dgm:prSet/>
      <dgm:spPr/>
      <dgm:t>
        <a:bodyPr/>
        <a:lstStyle/>
        <a:p>
          <a:endParaRPr lang="pl-PL"/>
        </a:p>
      </dgm:t>
    </dgm:pt>
    <dgm:pt modelId="{5397BC8F-34A6-430E-B6AA-14231F5DA9C2}">
      <dgm:prSet phldrT="[Tekst]" custT="1"/>
      <dgm:spPr/>
      <dgm:t>
        <a:bodyPr/>
        <a:lstStyle/>
        <a:p>
          <a:r>
            <a:rPr lang="pl-PL" sz="2800" dirty="0" smtClean="0">
              <a:latin typeface="Arial" pitchFamily="34" charset="0"/>
              <a:cs typeface="Arial" pitchFamily="34" charset="0"/>
            </a:rPr>
            <a:t>ŻĄDANIE</a:t>
          </a:r>
          <a:endParaRPr lang="pl-PL" sz="2800" dirty="0">
            <a:latin typeface="Arial" pitchFamily="34" charset="0"/>
            <a:cs typeface="Arial" pitchFamily="34" charset="0"/>
          </a:endParaRPr>
        </a:p>
      </dgm:t>
    </dgm:pt>
    <dgm:pt modelId="{B7B26EFB-2F34-416F-A3A0-174C0F416ACA}" type="parTrans" cxnId="{9062554A-E659-4DC3-A394-A44F6E8A160F}">
      <dgm:prSet/>
      <dgm:spPr/>
      <dgm:t>
        <a:bodyPr/>
        <a:lstStyle/>
        <a:p>
          <a:endParaRPr lang="pl-PL"/>
        </a:p>
      </dgm:t>
    </dgm:pt>
    <dgm:pt modelId="{8980B11F-7546-4C87-9078-DAED5587C6C5}" type="sibTrans" cxnId="{9062554A-E659-4DC3-A394-A44F6E8A160F}">
      <dgm:prSet/>
      <dgm:spPr/>
      <dgm:t>
        <a:bodyPr/>
        <a:lstStyle/>
        <a:p>
          <a:endParaRPr lang="pl-PL"/>
        </a:p>
      </dgm:t>
    </dgm:pt>
    <dgm:pt modelId="{09D98917-EB68-4E4F-B350-0FB9C48A12D8}">
      <dgm:prSet phldrT="[Tekst]" custT="1"/>
      <dgm:spPr/>
      <dgm:t>
        <a:bodyPr/>
        <a:lstStyle/>
        <a:p>
          <a:r>
            <a:rPr lang="pl-PL" sz="2800" dirty="0" smtClean="0">
              <a:latin typeface="Arial" pitchFamily="34" charset="0"/>
              <a:cs typeface="Arial" pitchFamily="34" charset="0"/>
            </a:rPr>
            <a:t>POTRZEBA</a:t>
          </a:r>
          <a:endParaRPr lang="pl-PL" sz="2800" dirty="0">
            <a:latin typeface="Arial" pitchFamily="34" charset="0"/>
            <a:cs typeface="Arial" pitchFamily="34" charset="0"/>
          </a:endParaRPr>
        </a:p>
      </dgm:t>
    </dgm:pt>
    <dgm:pt modelId="{0723F780-F541-4ACB-9E39-CA1DFF59E729}" type="parTrans" cxnId="{4F1624B7-D5F8-4421-9E06-4A0D916D3096}">
      <dgm:prSet/>
      <dgm:spPr/>
      <dgm:t>
        <a:bodyPr/>
        <a:lstStyle/>
        <a:p>
          <a:endParaRPr lang="pl-PL"/>
        </a:p>
      </dgm:t>
    </dgm:pt>
    <dgm:pt modelId="{054794FC-0222-48E9-BEE2-E29258ED1F3B}" type="sibTrans" cxnId="{4F1624B7-D5F8-4421-9E06-4A0D916D3096}">
      <dgm:prSet/>
      <dgm:spPr/>
      <dgm:t>
        <a:bodyPr/>
        <a:lstStyle/>
        <a:p>
          <a:endParaRPr lang="pl-PL"/>
        </a:p>
      </dgm:t>
    </dgm:pt>
    <dgm:pt modelId="{D6F45C68-9821-498D-98A5-40972039E68A}">
      <dgm:prSet phldrT="[Tekst]" custT="1"/>
      <dgm:spPr/>
      <dgm:t>
        <a:bodyPr/>
        <a:lstStyle/>
        <a:p>
          <a:r>
            <a:rPr lang="pl-PL" sz="2800" dirty="0" smtClean="0">
              <a:latin typeface="Arial" pitchFamily="34" charset="0"/>
              <a:cs typeface="Arial" pitchFamily="34" charset="0"/>
            </a:rPr>
            <a:t>ŻĄDANIE</a:t>
          </a:r>
          <a:endParaRPr lang="pl-PL" sz="2800" dirty="0">
            <a:latin typeface="Arial" pitchFamily="34" charset="0"/>
            <a:cs typeface="Arial" pitchFamily="34" charset="0"/>
          </a:endParaRPr>
        </a:p>
      </dgm:t>
    </dgm:pt>
    <dgm:pt modelId="{BC6A98BD-9D76-4197-8CAA-A5B66B45FEF7}" type="parTrans" cxnId="{460F6091-9600-4B25-B14B-DB9C97D03A5C}">
      <dgm:prSet/>
      <dgm:spPr/>
      <dgm:t>
        <a:bodyPr/>
        <a:lstStyle/>
        <a:p>
          <a:endParaRPr lang="pl-PL"/>
        </a:p>
      </dgm:t>
    </dgm:pt>
    <dgm:pt modelId="{B10DD668-2010-44C7-9641-65F58ABCD72C}" type="sibTrans" cxnId="{460F6091-9600-4B25-B14B-DB9C97D03A5C}">
      <dgm:prSet/>
      <dgm:spPr/>
      <dgm:t>
        <a:bodyPr/>
        <a:lstStyle/>
        <a:p>
          <a:endParaRPr lang="pl-PL"/>
        </a:p>
      </dgm:t>
    </dgm:pt>
    <dgm:pt modelId="{51B022FB-B9DC-4CFA-ACA6-CED58E9E9FCD}" type="pres">
      <dgm:prSet presAssocID="{8A943D37-9906-4BF3-8504-033A02C79FB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6DBBB08-B032-45C9-9D05-B8D7D2ED11F1}" type="pres">
      <dgm:prSet presAssocID="{528E2FBB-6D07-44D2-9CF2-616AD9FF778C}" presName="root1" presStyleCnt="0"/>
      <dgm:spPr/>
    </dgm:pt>
    <dgm:pt modelId="{D8309090-D50D-4B74-985A-3CEFA1B62446}" type="pres">
      <dgm:prSet presAssocID="{528E2FBB-6D07-44D2-9CF2-616AD9FF778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DCFB325-AFB1-4540-8212-7E93A1BA1E38}" type="pres">
      <dgm:prSet presAssocID="{528E2FBB-6D07-44D2-9CF2-616AD9FF778C}" presName="level2hierChild" presStyleCnt="0"/>
      <dgm:spPr/>
    </dgm:pt>
    <dgm:pt modelId="{48BB6F19-024B-42A2-A5B8-2FF8C075CE6E}" type="pres">
      <dgm:prSet presAssocID="{D519CD0B-A939-48F5-9442-E8322DDDE8F5}" presName="conn2-1" presStyleLbl="parChTrans1D2" presStyleIdx="0" presStyleCnt="2"/>
      <dgm:spPr/>
      <dgm:t>
        <a:bodyPr/>
        <a:lstStyle/>
        <a:p>
          <a:endParaRPr lang="pl-PL"/>
        </a:p>
      </dgm:t>
    </dgm:pt>
    <dgm:pt modelId="{11802043-CC31-47BC-93D7-9A9C084385BA}" type="pres">
      <dgm:prSet presAssocID="{D519CD0B-A939-48F5-9442-E8322DDDE8F5}" presName="connTx" presStyleLbl="parChTrans1D2" presStyleIdx="0" presStyleCnt="2"/>
      <dgm:spPr/>
      <dgm:t>
        <a:bodyPr/>
        <a:lstStyle/>
        <a:p>
          <a:endParaRPr lang="pl-PL"/>
        </a:p>
      </dgm:t>
    </dgm:pt>
    <dgm:pt modelId="{6B6EBD0B-D7B7-4F6F-95FA-2D706EE659AD}" type="pres">
      <dgm:prSet presAssocID="{43CA54F7-5FC8-4381-B2C3-49E489D5A5DF}" presName="root2" presStyleCnt="0"/>
      <dgm:spPr/>
    </dgm:pt>
    <dgm:pt modelId="{60E463D3-0F2B-4936-828D-B573B226AA53}" type="pres">
      <dgm:prSet presAssocID="{43CA54F7-5FC8-4381-B2C3-49E489D5A5D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A98685F-3368-4C32-9974-DB2FD517BFEC}" type="pres">
      <dgm:prSet presAssocID="{43CA54F7-5FC8-4381-B2C3-49E489D5A5DF}" presName="level3hierChild" presStyleCnt="0"/>
      <dgm:spPr/>
    </dgm:pt>
    <dgm:pt modelId="{EF11A64F-D726-40AC-AD37-0394CCDA7444}" type="pres">
      <dgm:prSet presAssocID="{B7B26EFB-2F34-416F-A3A0-174C0F416ACA}" presName="conn2-1" presStyleLbl="parChTrans1D3" presStyleIdx="0" presStyleCnt="2"/>
      <dgm:spPr/>
      <dgm:t>
        <a:bodyPr/>
        <a:lstStyle/>
        <a:p>
          <a:endParaRPr lang="pl-PL"/>
        </a:p>
      </dgm:t>
    </dgm:pt>
    <dgm:pt modelId="{5FCE7BB8-3CE8-47D2-93B1-16B3134EF8F1}" type="pres">
      <dgm:prSet presAssocID="{B7B26EFB-2F34-416F-A3A0-174C0F416ACA}" presName="connTx" presStyleLbl="parChTrans1D3" presStyleIdx="0" presStyleCnt="2"/>
      <dgm:spPr/>
      <dgm:t>
        <a:bodyPr/>
        <a:lstStyle/>
        <a:p>
          <a:endParaRPr lang="pl-PL"/>
        </a:p>
      </dgm:t>
    </dgm:pt>
    <dgm:pt modelId="{29A7A90D-4123-4D73-A9D7-45969AB2FED1}" type="pres">
      <dgm:prSet presAssocID="{5397BC8F-34A6-430E-B6AA-14231F5DA9C2}" presName="root2" presStyleCnt="0"/>
      <dgm:spPr/>
    </dgm:pt>
    <dgm:pt modelId="{5568696A-C4F5-4CD5-913C-B404036BCE35}" type="pres">
      <dgm:prSet presAssocID="{5397BC8F-34A6-430E-B6AA-14231F5DA9C2}" presName="LevelTwoTextNode" presStyleLbl="node3" presStyleIdx="0" presStyleCnt="2" custLinFactNeighborX="-3465" custLinFactNeighborY="-4579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28CE6A2-1B0B-4E6C-BE1D-ACBE614608C4}" type="pres">
      <dgm:prSet presAssocID="{5397BC8F-34A6-430E-B6AA-14231F5DA9C2}" presName="level3hierChild" presStyleCnt="0"/>
      <dgm:spPr/>
    </dgm:pt>
    <dgm:pt modelId="{F31A3FC9-9185-4C22-B256-9F05AD421583}" type="pres">
      <dgm:prSet presAssocID="{0723F780-F541-4ACB-9E39-CA1DFF59E729}" presName="conn2-1" presStyleLbl="parChTrans1D2" presStyleIdx="1" presStyleCnt="2"/>
      <dgm:spPr/>
      <dgm:t>
        <a:bodyPr/>
        <a:lstStyle/>
        <a:p>
          <a:endParaRPr lang="pl-PL"/>
        </a:p>
      </dgm:t>
    </dgm:pt>
    <dgm:pt modelId="{717F84EA-1DB2-42DB-8063-83A50A1C6E9D}" type="pres">
      <dgm:prSet presAssocID="{0723F780-F541-4ACB-9E39-CA1DFF59E729}" presName="connTx" presStyleLbl="parChTrans1D2" presStyleIdx="1" presStyleCnt="2"/>
      <dgm:spPr/>
      <dgm:t>
        <a:bodyPr/>
        <a:lstStyle/>
        <a:p>
          <a:endParaRPr lang="pl-PL"/>
        </a:p>
      </dgm:t>
    </dgm:pt>
    <dgm:pt modelId="{8EB57EC3-3F86-4254-BC0F-531FDD55A95E}" type="pres">
      <dgm:prSet presAssocID="{09D98917-EB68-4E4F-B350-0FB9C48A12D8}" presName="root2" presStyleCnt="0"/>
      <dgm:spPr/>
    </dgm:pt>
    <dgm:pt modelId="{F7AAA2E0-717F-4F2A-8E5A-B9245CF87C21}" type="pres">
      <dgm:prSet presAssocID="{09D98917-EB68-4E4F-B350-0FB9C48A12D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689D4A1-4A2E-4C1A-B8DA-211DD10EB950}" type="pres">
      <dgm:prSet presAssocID="{09D98917-EB68-4E4F-B350-0FB9C48A12D8}" presName="level3hierChild" presStyleCnt="0"/>
      <dgm:spPr/>
    </dgm:pt>
    <dgm:pt modelId="{77CA1A88-B631-4A5E-B6C4-946C4D57D9A7}" type="pres">
      <dgm:prSet presAssocID="{BC6A98BD-9D76-4197-8CAA-A5B66B45FEF7}" presName="conn2-1" presStyleLbl="parChTrans1D3" presStyleIdx="1" presStyleCnt="2"/>
      <dgm:spPr/>
      <dgm:t>
        <a:bodyPr/>
        <a:lstStyle/>
        <a:p>
          <a:endParaRPr lang="pl-PL"/>
        </a:p>
      </dgm:t>
    </dgm:pt>
    <dgm:pt modelId="{81B91148-5017-4646-9C2A-E6C86591172C}" type="pres">
      <dgm:prSet presAssocID="{BC6A98BD-9D76-4197-8CAA-A5B66B45FEF7}" presName="connTx" presStyleLbl="parChTrans1D3" presStyleIdx="1" presStyleCnt="2"/>
      <dgm:spPr/>
      <dgm:t>
        <a:bodyPr/>
        <a:lstStyle/>
        <a:p>
          <a:endParaRPr lang="pl-PL"/>
        </a:p>
      </dgm:t>
    </dgm:pt>
    <dgm:pt modelId="{BCEFFC5D-CCE4-4268-A1C7-981DC715396F}" type="pres">
      <dgm:prSet presAssocID="{D6F45C68-9821-498D-98A5-40972039E68A}" presName="root2" presStyleCnt="0"/>
      <dgm:spPr/>
    </dgm:pt>
    <dgm:pt modelId="{7B057946-7BA3-45A0-9DBD-C20C85DEBBA1}" type="pres">
      <dgm:prSet presAssocID="{D6F45C68-9821-498D-98A5-40972039E68A}" presName="LevelTwoTextNode" presStyleLbl="node3" presStyleIdx="1" presStyleCnt="2" custLinFactNeighborX="-3465" custLinFactNeighborY="4555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EF399C6-9503-4378-8B7F-5BB74735F5A0}" type="pres">
      <dgm:prSet presAssocID="{D6F45C68-9821-498D-98A5-40972039E68A}" presName="level3hierChild" presStyleCnt="0"/>
      <dgm:spPr/>
    </dgm:pt>
  </dgm:ptLst>
  <dgm:cxnLst>
    <dgm:cxn modelId="{20C1330E-394D-49BC-A247-3A93D814CC73}" type="presOf" srcId="{09D98917-EB68-4E4F-B350-0FB9C48A12D8}" destId="{F7AAA2E0-717F-4F2A-8E5A-B9245CF87C21}" srcOrd="0" destOrd="0" presId="urn:microsoft.com/office/officeart/2005/8/layout/hierarchy2"/>
    <dgm:cxn modelId="{6AD0985C-130D-4D4B-A883-B309AD6CA2C2}" type="presOf" srcId="{0723F780-F541-4ACB-9E39-CA1DFF59E729}" destId="{717F84EA-1DB2-42DB-8063-83A50A1C6E9D}" srcOrd="1" destOrd="0" presId="urn:microsoft.com/office/officeart/2005/8/layout/hierarchy2"/>
    <dgm:cxn modelId="{2A142A44-51AE-405A-9344-3FC1E4BC2530}" type="presOf" srcId="{B7B26EFB-2F34-416F-A3A0-174C0F416ACA}" destId="{5FCE7BB8-3CE8-47D2-93B1-16B3134EF8F1}" srcOrd="1" destOrd="0" presId="urn:microsoft.com/office/officeart/2005/8/layout/hierarchy2"/>
    <dgm:cxn modelId="{15E5CF59-A901-459A-A9E3-0E8A023DA368}" type="presOf" srcId="{BC6A98BD-9D76-4197-8CAA-A5B66B45FEF7}" destId="{81B91148-5017-4646-9C2A-E6C86591172C}" srcOrd="1" destOrd="0" presId="urn:microsoft.com/office/officeart/2005/8/layout/hierarchy2"/>
    <dgm:cxn modelId="{678DE497-5855-4A69-A7C9-68E13C36FB14}" type="presOf" srcId="{8A943D37-9906-4BF3-8504-033A02C79FB1}" destId="{51B022FB-B9DC-4CFA-ACA6-CED58E9E9FCD}" srcOrd="0" destOrd="0" presId="urn:microsoft.com/office/officeart/2005/8/layout/hierarchy2"/>
    <dgm:cxn modelId="{817FBBEB-6F42-4F88-8A07-484F86660A76}" type="presOf" srcId="{43CA54F7-5FC8-4381-B2C3-49E489D5A5DF}" destId="{60E463D3-0F2B-4936-828D-B573B226AA53}" srcOrd="0" destOrd="0" presId="urn:microsoft.com/office/officeart/2005/8/layout/hierarchy2"/>
    <dgm:cxn modelId="{30E16441-FFAC-4BE4-97CA-D3042E781C69}" type="presOf" srcId="{0723F780-F541-4ACB-9E39-CA1DFF59E729}" destId="{F31A3FC9-9185-4C22-B256-9F05AD421583}" srcOrd="0" destOrd="0" presId="urn:microsoft.com/office/officeart/2005/8/layout/hierarchy2"/>
    <dgm:cxn modelId="{C79291B5-BDD0-424B-9467-2E19F5843015}" srcId="{8A943D37-9906-4BF3-8504-033A02C79FB1}" destId="{528E2FBB-6D07-44D2-9CF2-616AD9FF778C}" srcOrd="0" destOrd="0" parTransId="{983FE995-FC77-4249-8953-E2FE16B9B139}" sibTransId="{E281A3D3-80A7-473C-909E-C7C5A1553E09}"/>
    <dgm:cxn modelId="{F679024F-3E3D-46BC-ACD5-2AC66063DA36}" type="presOf" srcId="{5397BC8F-34A6-430E-B6AA-14231F5DA9C2}" destId="{5568696A-C4F5-4CD5-913C-B404036BCE35}" srcOrd="0" destOrd="0" presId="urn:microsoft.com/office/officeart/2005/8/layout/hierarchy2"/>
    <dgm:cxn modelId="{FB2C7BAF-CA6B-498A-B602-2B4B8ACF8AD7}" type="presOf" srcId="{528E2FBB-6D07-44D2-9CF2-616AD9FF778C}" destId="{D8309090-D50D-4B74-985A-3CEFA1B62446}" srcOrd="0" destOrd="0" presId="urn:microsoft.com/office/officeart/2005/8/layout/hierarchy2"/>
    <dgm:cxn modelId="{E0CA344A-A732-45E1-BFDB-E6D4921D63BC}" type="presOf" srcId="{D519CD0B-A939-48F5-9442-E8322DDDE8F5}" destId="{48BB6F19-024B-42A2-A5B8-2FF8C075CE6E}" srcOrd="0" destOrd="0" presId="urn:microsoft.com/office/officeart/2005/8/layout/hierarchy2"/>
    <dgm:cxn modelId="{9849271F-68E6-4CD2-9E04-701EB021537D}" type="presOf" srcId="{BC6A98BD-9D76-4197-8CAA-A5B66B45FEF7}" destId="{77CA1A88-B631-4A5E-B6C4-946C4D57D9A7}" srcOrd="0" destOrd="0" presId="urn:microsoft.com/office/officeart/2005/8/layout/hierarchy2"/>
    <dgm:cxn modelId="{BF79CAC4-BAC5-40E7-8A78-90F8C477B0DC}" srcId="{528E2FBB-6D07-44D2-9CF2-616AD9FF778C}" destId="{43CA54F7-5FC8-4381-B2C3-49E489D5A5DF}" srcOrd="0" destOrd="0" parTransId="{D519CD0B-A939-48F5-9442-E8322DDDE8F5}" sibTransId="{9B555263-83A5-4EF2-B8FA-94310FC95B03}"/>
    <dgm:cxn modelId="{4F1624B7-D5F8-4421-9E06-4A0D916D3096}" srcId="{528E2FBB-6D07-44D2-9CF2-616AD9FF778C}" destId="{09D98917-EB68-4E4F-B350-0FB9C48A12D8}" srcOrd="1" destOrd="0" parTransId="{0723F780-F541-4ACB-9E39-CA1DFF59E729}" sibTransId="{054794FC-0222-48E9-BEE2-E29258ED1F3B}"/>
    <dgm:cxn modelId="{A4C4330A-0379-4A31-AA62-BC9C84A8039D}" type="presOf" srcId="{D519CD0B-A939-48F5-9442-E8322DDDE8F5}" destId="{11802043-CC31-47BC-93D7-9A9C084385BA}" srcOrd="1" destOrd="0" presId="urn:microsoft.com/office/officeart/2005/8/layout/hierarchy2"/>
    <dgm:cxn modelId="{9062554A-E659-4DC3-A394-A44F6E8A160F}" srcId="{43CA54F7-5FC8-4381-B2C3-49E489D5A5DF}" destId="{5397BC8F-34A6-430E-B6AA-14231F5DA9C2}" srcOrd="0" destOrd="0" parTransId="{B7B26EFB-2F34-416F-A3A0-174C0F416ACA}" sibTransId="{8980B11F-7546-4C87-9078-DAED5587C6C5}"/>
    <dgm:cxn modelId="{460F6091-9600-4B25-B14B-DB9C97D03A5C}" srcId="{09D98917-EB68-4E4F-B350-0FB9C48A12D8}" destId="{D6F45C68-9821-498D-98A5-40972039E68A}" srcOrd="0" destOrd="0" parTransId="{BC6A98BD-9D76-4197-8CAA-A5B66B45FEF7}" sibTransId="{B10DD668-2010-44C7-9641-65F58ABCD72C}"/>
    <dgm:cxn modelId="{DA95C6FC-B112-41E0-BAB2-55C72F294CC3}" type="presOf" srcId="{B7B26EFB-2F34-416F-A3A0-174C0F416ACA}" destId="{EF11A64F-D726-40AC-AD37-0394CCDA7444}" srcOrd="0" destOrd="0" presId="urn:microsoft.com/office/officeart/2005/8/layout/hierarchy2"/>
    <dgm:cxn modelId="{BD06F9C6-EE23-4926-8C0A-25747E5CD650}" type="presOf" srcId="{D6F45C68-9821-498D-98A5-40972039E68A}" destId="{7B057946-7BA3-45A0-9DBD-C20C85DEBBA1}" srcOrd="0" destOrd="0" presId="urn:microsoft.com/office/officeart/2005/8/layout/hierarchy2"/>
    <dgm:cxn modelId="{4F8769D2-D214-4314-8CE3-78B3AA980ECF}" type="presParOf" srcId="{51B022FB-B9DC-4CFA-ACA6-CED58E9E9FCD}" destId="{D6DBBB08-B032-45C9-9D05-B8D7D2ED11F1}" srcOrd="0" destOrd="0" presId="urn:microsoft.com/office/officeart/2005/8/layout/hierarchy2"/>
    <dgm:cxn modelId="{A55289BC-4D84-4CB8-86BE-72DDE863E348}" type="presParOf" srcId="{D6DBBB08-B032-45C9-9D05-B8D7D2ED11F1}" destId="{D8309090-D50D-4B74-985A-3CEFA1B62446}" srcOrd="0" destOrd="0" presId="urn:microsoft.com/office/officeart/2005/8/layout/hierarchy2"/>
    <dgm:cxn modelId="{CECC6712-E576-4B79-B1B3-77C6FC4005DA}" type="presParOf" srcId="{D6DBBB08-B032-45C9-9D05-B8D7D2ED11F1}" destId="{DDCFB325-AFB1-4540-8212-7E93A1BA1E38}" srcOrd="1" destOrd="0" presId="urn:microsoft.com/office/officeart/2005/8/layout/hierarchy2"/>
    <dgm:cxn modelId="{84559846-5D94-40D1-8953-8C8E111DBA9D}" type="presParOf" srcId="{DDCFB325-AFB1-4540-8212-7E93A1BA1E38}" destId="{48BB6F19-024B-42A2-A5B8-2FF8C075CE6E}" srcOrd="0" destOrd="0" presId="urn:microsoft.com/office/officeart/2005/8/layout/hierarchy2"/>
    <dgm:cxn modelId="{105EB854-92A0-4373-AEB9-3BDF90A1CB59}" type="presParOf" srcId="{48BB6F19-024B-42A2-A5B8-2FF8C075CE6E}" destId="{11802043-CC31-47BC-93D7-9A9C084385BA}" srcOrd="0" destOrd="0" presId="urn:microsoft.com/office/officeart/2005/8/layout/hierarchy2"/>
    <dgm:cxn modelId="{800B34B1-4D93-437B-9D41-63D7FA488476}" type="presParOf" srcId="{DDCFB325-AFB1-4540-8212-7E93A1BA1E38}" destId="{6B6EBD0B-D7B7-4F6F-95FA-2D706EE659AD}" srcOrd="1" destOrd="0" presId="urn:microsoft.com/office/officeart/2005/8/layout/hierarchy2"/>
    <dgm:cxn modelId="{0F301CB9-C0CD-441E-AF58-D8FD3A406C5D}" type="presParOf" srcId="{6B6EBD0B-D7B7-4F6F-95FA-2D706EE659AD}" destId="{60E463D3-0F2B-4936-828D-B573B226AA53}" srcOrd="0" destOrd="0" presId="urn:microsoft.com/office/officeart/2005/8/layout/hierarchy2"/>
    <dgm:cxn modelId="{6A3190CC-FF30-4A56-B2F6-013B3B2D1ECD}" type="presParOf" srcId="{6B6EBD0B-D7B7-4F6F-95FA-2D706EE659AD}" destId="{7A98685F-3368-4C32-9974-DB2FD517BFEC}" srcOrd="1" destOrd="0" presId="urn:microsoft.com/office/officeart/2005/8/layout/hierarchy2"/>
    <dgm:cxn modelId="{32659190-7B1A-4F50-B206-7EC5FE454A6A}" type="presParOf" srcId="{7A98685F-3368-4C32-9974-DB2FD517BFEC}" destId="{EF11A64F-D726-40AC-AD37-0394CCDA7444}" srcOrd="0" destOrd="0" presId="urn:microsoft.com/office/officeart/2005/8/layout/hierarchy2"/>
    <dgm:cxn modelId="{291EC720-B1FD-4300-A895-23EEB4C444C7}" type="presParOf" srcId="{EF11A64F-D726-40AC-AD37-0394CCDA7444}" destId="{5FCE7BB8-3CE8-47D2-93B1-16B3134EF8F1}" srcOrd="0" destOrd="0" presId="urn:microsoft.com/office/officeart/2005/8/layout/hierarchy2"/>
    <dgm:cxn modelId="{E5CF4BA1-B57D-47A6-8A67-5499B1C3616E}" type="presParOf" srcId="{7A98685F-3368-4C32-9974-DB2FD517BFEC}" destId="{29A7A90D-4123-4D73-A9D7-45969AB2FED1}" srcOrd="1" destOrd="0" presId="urn:microsoft.com/office/officeart/2005/8/layout/hierarchy2"/>
    <dgm:cxn modelId="{70DB0393-85DC-4742-879D-3CF57FCF7B95}" type="presParOf" srcId="{29A7A90D-4123-4D73-A9D7-45969AB2FED1}" destId="{5568696A-C4F5-4CD5-913C-B404036BCE35}" srcOrd="0" destOrd="0" presId="urn:microsoft.com/office/officeart/2005/8/layout/hierarchy2"/>
    <dgm:cxn modelId="{0C3CC88F-2B00-4281-8F2A-18741DB468F0}" type="presParOf" srcId="{29A7A90D-4123-4D73-A9D7-45969AB2FED1}" destId="{728CE6A2-1B0B-4E6C-BE1D-ACBE614608C4}" srcOrd="1" destOrd="0" presId="urn:microsoft.com/office/officeart/2005/8/layout/hierarchy2"/>
    <dgm:cxn modelId="{DD7A9246-9F30-41D8-8D55-4EC9854D66E9}" type="presParOf" srcId="{DDCFB325-AFB1-4540-8212-7E93A1BA1E38}" destId="{F31A3FC9-9185-4C22-B256-9F05AD421583}" srcOrd="2" destOrd="0" presId="urn:microsoft.com/office/officeart/2005/8/layout/hierarchy2"/>
    <dgm:cxn modelId="{1D4411B3-A576-4FE3-996A-EBB73ABAD953}" type="presParOf" srcId="{F31A3FC9-9185-4C22-B256-9F05AD421583}" destId="{717F84EA-1DB2-42DB-8063-83A50A1C6E9D}" srcOrd="0" destOrd="0" presId="urn:microsoft.com/office/officeart/2005/8/layout/hierarchy2"/>
    <dgm:cxn modelId="{A5E83711-22F2-4778-8A5D-7FF3D1023461}" type="presParOf" srcId="{DDCFB325-AFB1-4540-8212-7E93A1BA1E38}" destId="{8EB57EC3-3F86-4254-BC0F-531FDD55A95E}" srcOrd="3" destOrd="0" presId="urn:microsoft.com/office/officeart/2005/8/layout/hierarchy2"/>
    <dgm:cxn modelId="{06F427D0-5499-4E97-9527-1092925E1003}" type="presParOf" srcId="{8EB57EC3-3F86-4254-BC0F-531FDD55A95E}" destId="{F7AAA2E0-717F-4F2A-8E5A-B9245CF87C21}" srcOrd="0" destOrd="0" presId="urn:microsoft.com/office/officeart/2005/8/layout/hierarchy2"/>
    <dgm:cxn modelId="{06393886-1779-41C0-B159-EA935CFC9F2C}" type="presParOf" srcId="{8EB57EC3-3F86-4254-BC0F-531FDD55A95E}" destId="{0689D4A1-4A2E-4C1A-B8DA-211DD10EB950}" srcOrd="1" destOrd="0" presId="urn:microsoft.com/office/officeart/2005/8/layout/hierarchy2"/>
    <dgm:cxn modelId="{4E296195-835F-4AAD-9BA7-3E666E7DEBBD}" type="presParOf" srcId="{0689D4A1-4A2E-4C1A-B8DA-211DD10EB950}" destId="{77CA1A88-B631-4A5E-B6C4-946C4D57D9A7}" srcOrd="0" destOrd="0" presId="urn:microsoft.com/office/officeart/2005/8/layout/hierarchy2"/>
    <dgm:cxn modelId="{D69B8081-FCBE-4A68-9BE6-25E38ABD423F}" type="presParOf" srcId="{77CA1A88-B631-4A5E-B6C4-946C4D57D9A7}" destId="{81B91148-5017-4646-9C2A-E6C86591172C}" srcOrd="0" destOrd="0" presId="urn:microsoft.com/office/officeart/2005/8/layout/hierarchy2"/>
    <dgm:cxn modelId="{9CE5E8D5-820A-40D6-A822-F5AF92E2F704}" type="presParOf" srcId="{0689D4A1-4A2E-4C1A-B8DA-211DD10EB950}" destId="{BCEFFC5D-CCE4-4268-A1C7-981DC715396F}" srcOrd="1" destOrd="0" presId="urn:microsoft.com/office/officeart/2005/8/layout/hierarchy2"/>
    <dgm:cxn modelId="{3FF2A3C4-9E54-4782-A207-E0A2B97F4075}" type="presParOf" srcId="{BCEFFC5D-CCE4-4268-A1C7-981DC715396F}" destId="{7B057946-7BA3-45A0-9DBD-C20C85DEBBA1}" srcOrd="0" destOrd="0" presId="urn:microsoft.com/office/officeart/2005/8/layout/hierarchy2"/>
    <dgm:cxn modelId="{F2604CDE-8B65-4893-B958-2994913759BA}" type="presParOf" srcId="{BCEFFC5D-CCE4-4268-A1C7-981DC715396F}" destId="{BEF399C6-9503-4378-8B7F-5BB74735F5A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DEC276-48EE-4B3A-BE35-B02597CE921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BA714D8-D244-49BA-B5A5-5643DFDDDC49}">
      <dgm:prSet phldrT="[Tekst]"/>
      <dgm:spPr/>
      <dgm:t>
        <a:bodyPr/>
        <a:lstStyle/>
        <a:p>
          <a:r>
            <a:rPr lang="pl-PL" dirty="0" smtClean="0"/>
            <a:t>Potrzeba samorealizacji</a:t>
          </a:r>
          <a:endParaRPr lang="pl-PL" dirty="0"/>
        </a:p>
      </dgm:t>
    </dgm:pt>
    <dgm:pt modelId="{38688068-B0E2-417B-98EE-5BCD8311DE89}" type="parTrans" cxnId="{BAA08516-933F-4343-9579-7A0A0E76833F}">
      <dgm:prSet/>
      <dgm:spPr/>
      <dgm:t>
        <a:bodyPr/>
        <a:lstStyle/>
        <a:p>
          <a:endParaRPr lang="pl-PL"/>
        </a:p>
      </dgm:t>
    </dgm:pt>
    <dgm:pt modelId="{7B2E9967-7AA6-4AB3-AF3B-ABCABBC477B3}" type="sibTrans" cxnId="{BAA08516-933F-4343-9579-7A0A0E76833F}">
      <dgm:prSet/>
      <dgm:spPr/>
      <dgm:t>
        <a:bodyPr/>
        <a:lstStyle/>
        <a:p>
          <a:endParaRPr lang="pl-PL"/>
        </a:p>
      </dgm:t>
    </dgm:pt>
    <dgm:pt modelId="{21BA5316-14B2-4F99-8852-1DD841FDFA98}">
      <dgm:prSet phldrT="[Tekst]"/>
      <dgm:spPr/>
      <dgm:t>
        <a:bodyPr/>
        <a:lstStyle/>
        <a:p>
          <a:r>
            <a:rPr lang="pl-PL" dirty="0" smtClean="0"/>
            <a:t>Potrzeba szacunku</a:t>
          </a:r>
          <a:endParaRPr lang="pl-PL" dirty="0"/>
        </a:p>
      </dgm:t>
    </dgm:pt>
    <dgm:pt modelId="{77D72B5C-AD94-45E8-8E0F-993A0A0DBCD5}" type="parTrans" cxnId="{87F7008E-EC75-46D5-89D7-BCF113AEEDB3}">
      <dgm:prSet/>
      <dgm:spPr/>
      <dgm:t>
        <a:bodyPr/>
        <a:lstStyle/>
        <a:p>
          <a:endParaRPr lang="pl-PL"/>
        </a:p>
      </dgm:t>
    </dgm:pt>
    <dgm:pt modelId="{8DB0237E-B66C-48A9-B449-2BA226276335}" type="sibTrans" cxnId="{87F7008E-EC75-46D5-89D7-BCF113AEEDB3}">
      <dgm:prSet/>
      <dgm:spPr/>
      <dgm:t>
        <a:bodyPr/>
        <a:lstStyle/>
        <a:p>
          <a:endParaRPr lang="pl-PL"/>
        </a:p>
      </dgm:t>
    </dgm:pt>
    <dgm:pt modelId="{64038F7B-3E3C-4C30-9BD5-3F319FEFD704}">
      <dgm:prSet phldrT="[Tekst]"/>
      <dgm:spPr/>
      <dgm:t>
        <a:bodyPr/>
        <a:lstStyle/>
        <a:p>
          <a:r>
            <a:rPr lang="pl-PL" dirty="0" smtClean="0"/>
            <a:t>Potrzeba przynależności</a:t>
          </a:r>
          <a:endParaRPr lang="pl-PL" dirty="0"/>
        </a:p>
      </dgm:t>
    </dgm:pt>
    <dgm:pt modelId="{8B80178A-C9FA-4DE9-A081-A0FAEB832009}" type="parTrans" cxnId="{0B164106-F58B-43AD-A78B-FFDD5D62169D}">
      <dgm:prSet/>
      <dgm:spPr/>
      <dgm:t>
        <a:bodyPr/>
        <a:lstStyle/>
        <a:p>
          <a:endParaRPr lang="pl-PL"/>
        </a:p>
      </dgm:t>
    </dgm:pt>
    <dgm:pt modelId="{89702031-B2D2-4102-8252-E0540E840AD0}" type="sibTrans" cxnId="{0B164106-F58B-43AD-A78B-FFDD5D62169D}">
      <dgm:prSet/>
      <dgm:spPr/>
      <dgm:t>
        <a:bodyPr/>
        <a:lstStyle/>
        <a:p>
          <a:endParaRPr lang="pl-PL"/>
        </a:p>
      </dgm:t>
    </dgm:pt>
    <dgm:pt modelId="{A70037A8-9342-4F71-A14C-DDFD15776816}">
      <dgm:prSet phldrT="[Tekst]"/>
      <dgm:spPr/>
      <dgm:t>
        <a:bodyPr/>
        <a:lstStyle/>
        <a:p>
          <a:r>
            <a:rPr lang="pl-PL" dirty="0" smtClean="0"/>
            <a:t>Potrzeba bezpieczeństwa</a:t>
          </a:r>
          <a:endParaRPr lang="pl-PL" dirty="0"/>
        </a:p>
      </dgm:t>
    </dgm:pt>
    <dgm:pt modelId="{5D23434F-7D47-4B00-AF96-DB7C5E7686E5}" type="parTrans" cxnId="{E5ABB649-DCAB-4D3D-8865-D4F4F33F2361}">
      <dgm:prSet/>
      <dgm:spPr/>
      <dgm:t>
        <a:bodyPr/>
        <a:lstStyle/>
        <a:p>
          <a:endParaRPr lang="pl-PL"/>
        </a:p>
      </dgm:t>
    </dgm:pt>
    <dgm:pt modelId="{E4EC4961-C555-4022-AFC7-67742AE6AEA4}" type="sibTrans" cxnId="{E5ABB649-DCAB-4D3D-8865-D4F4F33F2361}">
      <dgm:prSet/>
      <dgm:spPr/>
      <dgm:t>
        <a:bodyPr/>
        <a:lstStyle/>
        <a:p>
          <a:endParaRPr lang="pl-PL"/>
        </a:p>
      </dgm:t>
    </dgm:pt>
    <dgm:pt modelId="{0D9A10A8-9D86-4E1D-8E02-C6CA09D69039}">
      <dgm:prSet phldrT="[Tekst]"/>
      <dgm:spPr/>
      <dgm:t>
        <a:bodyPr/>
        <a:lstStyle/>
        <a:p>
          <a:r>
            <a:rPr lang="pl-PL" dirty="0" smtClean="0"/>
            <a:t>Potrzeby fizjologiczne</a:t>
          </a:r>
          <a:endParaRPr lang="pl-PL" dirty="0"/>
        </a:p>
      </dgm:t>
    </dgm:pt>
    <dgm:pt modelId="{231F23EB-1E49-42C1-9DF4-F966342DC18D}" type="parTrans" cxnId="{7DC98339-A2D7-4D86-A15C-84CB4DFFD86C}">
      <dgm:prSet/>
      <dgm:spPr/>
      <dgm:t>
        <a:bodyPr/>
        <a:lstStyle/>
        <a:p>
          <a:endParaRPr lang="pl-PL"/>
        </a:p>
      </dgm:t>
    </dgm:pt>
    <dgm:pt modelId="{6E2AB42F-24D7-46D7-A2DD-52892A7AB99C}" type="sibTrans" cxnId="{7DC98339-A2D7-4D86-A15C-84CB4DFFD86C}">
      <dgm:prSet/>
      <dgm:spPr/>
      <dgm:t>
        <a:bodyPr/>
        <a:lstStyle/>
        <a:p>
          <a:endParaRPr lang="pl-PL"/>
        </a:p>
      </dgm:t>
    </dgm:pt>
    <dgm:pt modelId="{1247AEF0-88D8-4FF8-9F1A-6BB52107179C}" type="pres">
      <dgm:prSet presAssocID="{09DEC276-48EE-4B3A-BE35-B02597CE92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E3ED408-BE80-4DC9-9C63-BD2534762150}" type="pres">
      <dgm:prSet presAssocID="{1BA714D8-D244-49BA-B5A5-5643DFDDDC49}" presName="Name8" presStyleCnt="0"/>
      <dgm:spPr/>
    </dgm:pt>
    <dgm:pt modelId="{7B7C1FB7-9E80-463C-87A8-47C6EE098A44}" type="pres">
      <dgm:prSet presAssocID="{1BA714D8-D244-49BA-B5A5-5643DFDDDC49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A5A7B0-0F75-4D57-ABAF-B0E33C9FD9B6}" type="pres">
      <dgm:prSet presAssocID="{1BA714D8-D244-49BA-B5A5-5643DFDDDC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756063C-89E5-489B-B98E-721235AF46A2}" type="pres">
      <dgm:prSet presAssocID="{21BA5316-14B2-4F99-8852-1DD841FDFA98}" presName="Name8" presStyleCnt="0"/>
      <dgm:spPr/>
    </dgm:pt>
    <dgm:pt modelId="{04B7A331-2C09-4204-9E0A-64EBFAF43491}" type="pres">
      <dgm:prSet presAssocID="{21BA5316-14B2-4F99-8852-1DD841FDFA98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4132164-D758-40EF-84A7-28DA8F08256E}" type="pres">
      <dgm:prSet presAssocID="{21BA5316-14B2-4F99-8852-1DD841FDFA9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DCC40B7-4C3A-43DF-9D17-93E2F11D9811}" type="pres">
      <dgm:prSet presAssocID="{64038F7B-3E3C-4C30-9BD5-3F319FEFD704}" presName="Name8" presStyleCnt="0"/>
      <dgm:spPr/>
    </dgm:pt>
    <dgm:pt modelId="{1DF5A024-0E61-4B17-BEE1-3AB2A8C13612}" type="pres">
      <dgm:prSet presAssocID="{64038F7B-3E3C-4C30-9BD5-3F319FEFD704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48DED37-2F52-4458-80D4-CAA394670B92}" type="pres">
      <dgm:prSet presAssocID="{64038F7B-3E3C-4C30-9BD5-3F319FEFD70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DC1DB6-978B-462C-AEDA-F3A81121E78F}" type="pres">
      <dgm:prSet presAssocID="{A70037A8-9342-4F71-A14C-DDFD15776816}" presName="Name8" presStyleCnt="0"/>
      <dgm:spPr/>
    </dgm:pt>
    <dgm:pt modelId="{2CF2CDD0-3C14-4A62-B484-F5600BA82583}" type="pres">
      <dgm:prSet presAssocID="{A70037A8-9342-4F71-A14C-DDFD15776816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D19B667-665D-4F60-ADBE-6734CB49FA93}" type="pres">
      <dgm:prSet presAssocID="{A70037A8-9342-4F71-A14C-DDFD1577681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87B73C5-A570-4699-9F34-F99D9D01E333}" type="pres">
      <dgm:prSet presAssocID="{0D9A10A8-9D86-4E1D-8E02-C6CA09D69039}" presName="Name8" presStyleCnt="0"/>
      <dgm:spPr/>
    </dgm:pt>
    <dgm:pt modelId="{9F554288-B494-4277-9A05-25E3C7EACF39}" type="pres">
      <dgm:prSet presAssocID="{0D9A10A8-9D86-4E1D-8E02-C6CA09D69039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8898C6-1648-4A2F-A63A-7BE3BE5CFCFA}" type="pres">
      <dgm:prSet presAssocID="{0D9A10A8-9D86-4E1D-8E02-C6CA09D6903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02EB892-59F0-4F07-91C3-E0B20E59E4CC}" type="presOf" srcId="{09DEC276-48EE-4B3A-BE35-B02597CE921B}" destId="{1247AEF0-88D8-4FF8-9F1A-6BB52107179C}" srcOrd="0" destOrd="0" presId="urn:microsoft.com/office/officeart/2005/8/layout/pyramid1"/>
    <dgm:cxn modelId="{BBA8654F-315E-4D4C-8823-E0C2A9275CE2}" type="presOf" srcId="{1BA714D8-D244-49BA-B5A5-5643DFDDDC49}" destId="{F2A5A7B0-0F75-4D57-ABAF-B0E33C9FD9B6}" srcOrd="1" destOrd="0" presId="urn:microsoft.com/office/officeart/2005/8/layout/pyramid1"/>
    <dgm:cxn modelId="{29963D94-CAEF-4936-9099-D31524465665}" type="presOf" srcId="{1BA714D8-D244-49BA-B5A5-5643DFDDDC49}" destId="{7B7C1FB7-9E80-463C-87A8-47C6EE098A44}" srcOrd="0" destOrd="0" presId="urn:microsoft.com/office/officeart/2005/8/layout/pyramid1"/>
    <dgm:cxn modelId="{BC69834F-5F72-4578-95A5-4E04528E1E9A}" type="presOf" srcId="{A70037A8-9342-4F71-A14C-DDFD15776816}" destId="{2CF2CDD0-3C14-4A62-B484-F5600BA82583}" srcOrd="0" destOrd="0" presId="urn:microsoft.com/office/officeart/2005/8/layout/pyramid1"/>
    <dgm:cxn modelId="{7DC98339-A2D7-4D86-A15C-84CB4DFFD86C}" srcId="{09DEC276-48EE-4B3A-BE35-B02597CE921B}" destId="{0D9A10A8-9D86-4E1D-8E02-C6CA09D69039}" srcOrd="4" destOrd="0" parTransId="{231F23EB-1E49-42C1-9DF4-F966342DC18D}" sibTransId="{6E2AB42F-24D7-46D7-A2DD-52892A7AB99C}"/>
    <dgm:cxn modelId="{9CF2CA2C-6D94-4660-8366-FA46BCA6B3A9}" type="presOf" srcId="{0D9A10A8-9D86-4E1D-8E02-C6CA09D69039}" destId="{9F554288-B494-4277-9A05-25E3C7EACF39}" srcOrd="0" destOrd="0" presId="urn:microsoft.com/office/officeart/2005/8/layout/pyramid1"/>
    <dgm:cxn modelId="{B8CC243A-DB9B-4813-BFFD-EB528BAADB2F}" type="presOf" srcId="{21BA5316-14B2-4F99-8852-1DD841FDFA98}" destId="{04B7A331-2C09-4204-9E0A-64EBFAF43491}" srcOrd="0" destOrd="0" presId="urn:microsoft.com/office/officeart/2005/8/layout/pyramid1"/>
    <dgm:cxn modelId="{393F3E16-D246-4DEB-A575-6E34ED561C55}" type="presOf" srcId="{21BA5316-14B2-4F99-8852-1DD841FDFA98}" destId="{04132164-D758-40EF-84A7-28DA8F08256E}" srcOrd="1" destOrd="0" presId="urn:microsoft.com/office/officeart/2005/8/layout/pyramid1"/>
    <dgm:cxn modelId="{87F7008E-EC75-46D5-89D7-BCF113AEEDB3}" srcId="{09DEC276-48EE-4B3A-BE35-B02597CE921B}" destId="{21BA5316-14B2-4F99-8852-1DD841FDFA98}" srcOrd="1" destOrd="0" parTransId="{77D72B5C-AD94-45E8-8E0F-993A0A0DBCD5}" sibTransId="{8DB0237E-B66C-48A9-B449-2BA226276335}"/>
    <dgm:cxn modelId="{0DAFBBF9-9958-4BC7-AFB7-53E0F804A4BD}" type="presOf" srcId="{64038F7B-3E3C-4C30-9BD5-3F319FEFD704}" destId="{D48DED37-2F52-4458-80D4-CAA394670B92}" srcOrd="1" destOrd="0" presId="urn:microsoft.com/office/officeart/2005/8/layout/pyramid1"/>
    <dgm:cxn modelId="{E5ABB649-DCAB-4D3D-8865-D4F4F33F2361}" srcId="{09DEC276-48EE-4B3A-BE35-B02597CE921B}" destId="{A70037A8-9342-4F71-A14C-DDFD15776816}" srcOrd="3" destOrd="0" parTransId="{5D23434F-7D47-4B00-AF96-DB7C5E7686E5}" sibTransId="{E4EC4961-C555-4022-AFC7-67742AE6AEA4}"/>
    <dgm:cxn modelId="{0EAD462F-F55C-4EFE-B314-DD73DE411FB2}" type="presOf" srcId="{64038F7B-3E3C-4C30-9BD5-3F319FEFD704}" destId="{1DF5A024-0E61-4B17-BEE1-3AB2A8C13612}" srcOrd="0" destOrd="0" presId="urn:microsoft.com/office/officeart/2005/8/layout/pyramid1"/>
    <dgm:cxn modelId="{322AAF30-F48F-4A1D-B651-B23CC3D714DD}" type="presOf" srcId="{0D9A10A8-9D86-4E1D-8E02-C6CA09D69039}" destId="{528898C6-1648-4A2F-A63A-7BE3BE5CFCFA}" srcOrd="1" destOrd="0" presId="urn:microsoft.com/office/officeart/2005/8/layout/pyramid1"/>
    <dgm:cxn modelId="{BAA08516-933F-4343-9579-7A0A0E76833F}" srcId="{09DEC276-48EE-4B3A-BE35-B02597CE921B}" destId="{1BA714D8-D244-49BA-B5A5-5643DFDDDC49}" srcOrd="0" destOrd="0" parTransId="{38688068-B0E2-417B-98EE-5BCD8311DE89}" sibTransId="{7B2E9967-7AA6-4AB3-AF3B-ABCABBC477B3}"/>
    <dgm:cxn modelId="{F33F3DE4-0656-4DFC-A4C4-E8A90B92F7B0}" type="presOf" srcId="{A70037A8-9342-4F71-A14C-DDFD15776816}" destId="{BD19B667-665D-4F60-ADBE-6734CB49FA93}" srcOrd="1" destOrd="0" presId="urn:microsoft.com/office/officeart/2005/8/layout/pyramid1"/>
    <dgm:cxn modelId="{0B164106-F58B-43AD-A78B-FFDD5D62169D}" srcId="{09DEC276-48EE-4B3A-BE35-B02597CE921B}" destId="{64038F7B-3E3C-4C30-9BD5-3F319FEFD704}" srcOrd="2" destOrd="0" parTransId="{8B80178A-C9FA-4DE9-A081-A0FAEB832009}" sibTransId="{89702031-B2D2-4102-8252-E0540E840AD0}"/>
    <dgm:cxn modelId="{10A0B351-5A66-4E54-BF53-FDDF9CAF205D}" type="presParOf" srcId="{1247AEF0-88D8-4FF8-9F1A-6BB52107179C}" destId="{FE3ED408-BE80-4DC9-9C63-BD2534762150}" srcOrd="0" destOrd="0" presId="urn:microsoft.com/office/officeart/2005/8/layout/pyramid1"/>
    <dgm:cxn modelId="{3206B5CB-3870-4C32-8437-31B0DBCB4924}" type="presParOf" srcId="{FE3ED408-BE80-4DC9-9C63-BD2534762150}" destId="{7B7C1FB7-9E80-463C-87A8-47C6EE098A44}" srcOrd="0" destOrd="0" presId="urn:microsoft.com/office/officeart/2005/8/layout/pyramid1"/>
    <dgm:cxn modelId="{41BDCB75-B089-4337-ABE8-10FED66B140B}" type="presParOf" srcId="{FE3ED408-BE80-4DC9-9C63-BD2534762150}" destId="{F2A5A7B0-0F75-4D57-ABAF-B0E33C9FD9B6}" srcOrd="1" destOrd="0" presId="urn:microsoft.com/office/officeart/2005/8/layout/pyramid1"/>
    <dgm:cxn modelId="{8FEE5ECF-687B-4ED3-B2C2-7BA10DD2A25B}" type="presParOf" srcId="{1247AEF0-88D8-4FF8-9F1A-6BB52107179C}" destId="{7756063C-89E5-489B-B98E-721235AF46A2}" srcOrd="1" destOrd="0" presId="urn:microsoft.com/office/officeart/2005/8/layout/pyramid1"/>
    <dgm:cxn modelId="{ECAC681B-4851-4050-9DEE-7DE3299AD471}" type="presParOf" srcId="{7756063C-89E5-489B-B98E-721235AF46A2}" destId="{04B7A331-2C09-4204-9E0A-64EBFAF43491}" srcOrd="0" destOrd="0" presId="urn:microsoft.com/office/officeart/2005/8/layout/pyramid1"/>
    <dgm:cxn modelId="{12FF4F5E-5ED5-4259-930D-9E0C2ECD40FD}" type="presParOf" srcId="{7756063C-89E5-489B-B98E-721235AF46A2}" destId="{04132164-D758-40EF-84A7-28DA8F08256E}" srcOrd="1" destOrd="0" presId="urn:microsoft.com/office/officeart/2005/8/layout/pyramid1"/>
    <dgm:cxn modelId="{C28BC099-1305-44E3-A913-41A08CCF9816}" type="presParOf" srcId="{1247AEF0-88D8-4FF8-9F1A-6BB52107179C}" destId="{BDCC40B7-4C3A-43DF-9D17-93E2F11D9811}" srcOrd="2" destOrd="0" presId="urn:microsoft.com/office/officeart/2005/8/layout/pyramid1"/>
    <dgm:cxn modelId="{040F5EDB-9B7F-4747-8B0C-3456BC9C4F09}" type="presParOf" srcId="{BDCC40B7-4C3A-43DF-9D17-93E2F11D9811}" destId="{1DF5A024-0E61-4B17-BEE1-3AB2A8C13612}" srcOrd="0" destOrd="0" presId="urn:microsoft.com/office/officeart/2005/8/layout/pyramid1"/>
    <dgm:cxn modelId="{81764A72-43F8-46E9-ADA6-2A462B764A34}" type="presParOf" srcId="{BDCC40B7-4C3A-43DF-9D17-93E2F11D9811}" destId="{D48DED37-2F52-4458-80D4-CAA394670B92}" srcOrd="1" destOrd="0" presId="urn:microsoft.com/office/officeart/2005/8/layout/pyramid1"/>
    <dgm:cxn modelId="{B601137A-B305-4E4B-8D8E-FFD1DEDDAA7B}" type="presParOf" srcId="{1247AEF0-88D8-4FF8-9F1A-6BB52107179C}" destId="{90DC1DB6-978B-462C-AEDA-F3A81121E78F}" srcOrd="3" destOrd="0" presId="urn:microsoft.com/office/officeart/2005/8/layout/pyramid1"/>
    <dgm:cxn modelId="{6A045E0E-142C-4A6A-8168-1DD3307EE7CB}" type="presParOf" srcId="{90DC1DB6-978B-462C-AEDA-F3A81121E78F}" destId="{2CF2CDD0-3C14-4A62-B484-F5600BA82583}" srcOrd="0" destOrd="0" presId="urn:microsoft.com/office/officeart/2005/8/layout/pyramid1"/>
    <dgm:cxn modelId="{C4C800DF-1B66-4564-8E76-B75E2A140E75}" type="presParOf" srcId="{90DC1DB6-978B-462C-AEDA-F3A81121E78F}" destId="{BD19B667-665D-4F60-ADBE-6734CB49FA93}" srcOrd="1" destOrd="0" presId="urn:microsoft.com/office/officeart/2005/8/layout/pyramid1"/>
    <dgm:cxn modelId="{4C58BB2E-89A7-4A78-A641-9D42A37DA94A}" type="presParOf" srcId="{1247AEF0-88D8-4FF8-9F1A-6BB52107179C}" destId="{F87B73C5-A570-4699-9F34-F99D9D01E333}" srcOrd="4" destOrd="0" presId="urn:microsoft.com/office/officeart/2005/8/layout/pyramid1"/>
    <dgm:cxn modelId="{C7F5CC79-6507-45CF-BA24-8B9BFCE6AD09}" type="presParOf" srcId="{F87B73C5-A570-4699-9F34-F99D9D01E333}" destId="{9F554288-B494-4277-9A05-25E3C7EACF39}" srcOrd="0" destOrd="0" presId="urn:microsoft.com/office/officeart/2005/8/layout/pyramid1"/>
    <dgm:cxn modelId="{8D353590-4CFF-40D5-8955-14A93AD53CAD}" type="presParOf" srcId="{F87B73C5-A570-4699-9F34-F99D9D01E333}" destId="{528898C6-1648-4A2F-A63A-7BE3BE5CFCF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420C4C-B5CF-4AFF-9B53-69B8B23591C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CFF2F09-F9ED-4D34-A621-ED31B31621E7}">
      <dgm:prSet phldrT="[Tekst]"/>
      <dgm:spPr/>
      <dgm:t>
        <a:bodyPr/>
        <a:lstStyle/>
        <a:p>
          <a:r>
            <a:rPr lang="pl-PL" dirty="0" smtClean="0"/>
            <a:t> WSPÓLNY CEL</a:t>
          </a:r>
          <a:endParaRPr lang="pl-PL" dirty="0"/>
        </a:p>
      </dgm:t>
    </dgm:pt>
    <dgm:pt modelId="{3D638ADE-D163-4849-ACFB-65CA9E281A3E}" type="parTrans" cxnId="{BC730615-256F-4E5C-99A9-CE8E408D0372}">
      <dgm:prSet/>
      <dgm:spPr/>
      <dgm:t>
        <a:bodyPr/>
        <a:lstStyle/>
        <a:p>
          <a:endParaRPr lang="pl-PL"/>
        </a:p>
      </dgm:t>
    </dgm:pt>
    <dgm:pt modelId="{4FB3199B-AEE6-4D35-AB3A-E412FA021BCE}" type="sibTrans" cxnId="{BC730615-256F-4E5C-99A9-CE8E408D0372}">
      <dgm:prSet/>
      <dgm:spPr/>
      <dgm:t>
        <a:bodyPr/>
        <a:lstStyle/>
        <a:p>
          <a:endParaRPr lang="pl-PL"/>
        </a:p>
      </dgm:t>
    </dgm:pt>
    <dgm:pt modelId="{0D1B99BF-05BF-4C03-BDA0-F842FAC7D077}">
      <dgm:prSet phldrT="[Tekst]"/>
      <dgm:spPr/>
      <dgm:t>
        <a:bodyPr/>
        <a:lstStyle/>
        <a:p>
          <a:r>
            <a:rPr lang="pl-PL" dirty="0" smtClean="0">
              <a:latin typeface="+mj-lt"/>
              <a:cs typeface="Arial" pitchFamily="34" charset="0"/>
            </a:rPr>
            <a:t>POTRZEBA</a:t>
          </a:r>
          <a:endParaRPr lang="pl-PL" dirty="0">
            <a:latin typeface="+mj-lt"/>
            <a:cs typeface="Arial" pitchFamily="34" charset="0"/>
          </a:endParaRPr>
        </a:p>
      </dgm:t>
    </dgm:pt>
    <dgm:pt modelId="{4D0C118B-888C-44ED-9325-B0B5C4EAF986}" type="parTrans" cxnId="{668B76C6-C8E7-42F0-9D77-FF01439A9B3E}">
      <dgm:prSet/>
      <dgm:spPr/>
      <dgm:t>
        <a:bodyPr/>
        <a:lstStyle/>
        <a:p>
          <a:endParaRPr lang="pl-PL"/>
        </a:p>
      </dgm:t>
    </dgm:pt>
    <dgm:pt modelId="{B2986DC9-FF39-4575-BB3E-660A41C09CAC}" type="sibTrans" cxnId="{668B76C6-C8E7-42F0-9D77-FF01439A9B3E}">
      <dgm:prSet/>
      <dgm:spPr/>
      <dgm:t>
        <a:bodyPr/>
        <a:lstStyle/>
        <a:p>
          <a:endParaRPr lang="pl-PL"/>
        </a:p>
      </dgm:t>
    </dgm:pt>
    <dgm:pt modelId="{0F288B6F-90CB-4C67-9D8B-1B2E6B1D32E3}">
      <dgm:prSet phldrT="[Tekst]"/>
      <dgm:spPr/>
      <dgm:t>
        <a:bodyPr/>
        <a:lstStyle/>
        <a:p>
          <a:r>
            <a:rPr lang="pl-PL" dirty="0" smtClean="0"/>
            <a:t> ŻĄDANIE</a:t>
          </a:r>
          <a:endParaRPr lang="pl-PL" dirty="0"/>
        </a:p>
      </dgm:t>
    </dgm:pt>
    <dgm:pt modelId="{946740B8-B1DE-4166-B6FD-4EE97B9239B9}" type="parTrans" cxnId="{2016338E-31B8-4025-B64D-EF503CA2C18D}">
      <dgm:prSet/>
      <dgm:spPr/>
      <dgm:t>
        <a:bodyPr/>
        <a:lstStyle/>
        <a:p>
          <a:endParaRPr lang="pl-PL"/>
        </a:p>
      </dgm:t>
    </dgm:pt>
    <dgm:pt modelId="{5642AEA6-6424-4630-A133-18181F006347}" type="sibTrans" cxnId="{2016338E-31B8-4025-B64D-EF503CA2C18D}">
      <dgm:prSet/>
      <dgm:spPr/>
      <dgm:t>
        <a:bodyPr/>
        <a:lstStyle/>
        <a:p>
          <a:endParaRPr lang="pl-PL"/>
        </a:p>
      </dgm:t>
    </dgm:pt>
    <dgm:pt modelId="{DD479C37-6983-4F09-8015-BCEDB7492CB9}">
      <dgm:prSet phldrT="[Tekst]"/>
      <dgm:spPr/>
      <dgm:t>
        <a:bodyPr/>
        <a:lstStyle/>
        <a:p>
          <a:r>
            <a:rPr lang="pl-PL" dirty="0" smtClean="0"/>
            <a:t> POTRZEBA</a:t>
          </a:r>
          <a:endParaRPr lang="pl-PL" dirty="0"/>
        </a:p>
      </dgm:t>
    </dgm:pt>
    <dgm:pt modelId="{89B379E6-3537-4BCB-B350-9541922DE03D}" type="parTrans" cxnId="{F21BFBE0-D22B-4FBC-81A7-4EE856AA1148}">
      <dgm:prSet/>
      <dgm:spPr/>
      <dgm:t>
        <a:bodyPr/>
        <a:lstStyle/>
        <a:p>
          <a:endParaRPr lang="pl-PL"/>
        </a:p>
      </dgm:t>
    </dgm:pt>
    <dgm:pt modelId="{BCB1247C-218C-48D2-A576-BB9883CAD503}" type="sibTrans" cxnId="{F21BFBE0-D22B-4FBC-81A7-4EE856AA1148}">
      <dgm:prSet/>
      <dgm:spPr/>
      <dgm:t>
        <a:bodyPr/>
        <a:lstStyle/>
        <a:p>
          <a:endParaRPr lang="pl-PL"/>
        </a:p>
      </dgm:t>
    </dgm:pt>
    <dgm:pt modelId="{91329CD8-A5E9-4D1A-932B-D20DFD1C9618}">
      <dgm:prSet phldrT="[Tekst]"/>
      <dgm:spPr/>
      <dgm:t>
        <a:bodyPr/>
        <a:lstStyle/>
        <a:p>
          <a:r>
            <a:rPr lang="pl-PL" dirty="0" smtClean="0"/>
            <a:t>ŻĄDANIE</a:t>
          </a:r>
          <a:endParaRPr lang="pl-PL" dirty="0"/>
        </a:p>
      </dgm:t>
    </dgm:pt>
    <dgm:pt modelId="{AAB0972B-7684-4C53-A421-548277D73815}" type="sibTrans" cxnId="{4DD37781-A3F9-4C9D-BAFA-8CB43078D024}">
      <dgm:prSet/>
      <dgm:spPr/>
      <dgm:t>
        <a:bodyPr/>
        <a:lstStyle/>
        <a:p>
          <a:endParaRPr lang="pl-PL"/>
        </a:p>
      </dgm:t>
    </dgm:pt>
    <dgm:pt modelId="{42C9D4C7-3BD0-4FCF-A92B-26EBAA4BFB19}" type="parTrans" cxnId="{4DD37781-A3F9-4C9D-BAFA-8CB43078D024}">
      <dgm:prSet/>
      <dgm:spPr/>
      <dgm:t>
        <a:bodyPr/>
        <a:lstStyle/>
        <a:p>
          <a:endParaRPr lang="pl-PL"/>
        </a:p>
      </dgm:t>
    </dgm:pt>
    <dgm:pt modelId="{9D14A70A-EB03-40AE-B51D-7494C4DD6D6B}" type="pres">
      <dgm:prSet presAssocID="{A0420C4C-B5CF-4AFF-9B53-69B8B23591C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A5A8531-14FF-4993-8757-39FD121E9985}" type="pres">
      <dgm:prSet presAssocID="{CCFF2F09-F9ED-4D34-A621-ED31B31621E7}" presName="root1" presStyleCnt="0"/>
      <dgm:spPr/>
    </dgm:pt>
    <dgm:pt modelId="{574E89B0-FC8C-45E5-B9FF-2CF1DAEA8B3B}" type="pres">
      <dgm:prSet presAssocID="{CCFF2F09-F9ED-4D34-A621-ED31B31621E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7D5E574-2C14-44B6-8C2F-162CED8649A0}" type="pres">
      <dgm:prSet presAssocID="{CCFF2F09-F9ED-4D34-A621-ED31B31621E7}" presName="level2hierChild" presStyleCnt="0"/>
      <dgm:spPr/>
    </dgm:pt>
    <dgm:pt modelId="{D12C57D8-88AC-4EA7-9C77-C3D977FD925A}" type="pres">
      <dgm:prSet presAssocID="{4D0C118B-888C-44ED-9325-B0B5C4EAF986}" presName="conn2-1" presStyleLbl="parChTrans1D2" presStyleIdx="0" presStyleCnt="2"/>
      <dgm:spPr/>
      <dgm:t>
        <a:bodyPr/>
        <a:lstStyle/>
        <a:p>
          <a:endParaRPr lang="pl-PL"/>
        </a:p>
      </dgm:t>
    </dgm:pt>
    <dgm:pt modelId="{63DD1454-0EE1-4625-8CBB-D4AF63A4C908}" type="pres">
      <dgm:prSet presAssocID="{4D0C118B-888C-44ED-9325-B0B5C4EAF986}" presName="connTx" presStyleLbl="parChTrans1D2" presStyleIdx="0" presStyleCnt="2"/>
      <dgm:spPr/>
      <dgm:t>
        <a:bodyPr/>
        <a:lstStyle/>
        <a:p>
          <a:endParaRPr lang="pl-PL"/>
        </a:p>
      </dgm:t>
    </dgm:pt>
    <dgm:pt modelId="{E1320833-1EB6-495E-9120-D478A3088904}" type="pres">
      <dgm:prSet presAssocID="{0D1B99BF-05BF-4C03-BDA0-F842FAC7D077}" presName="root2" presStyleCnt="0"/>
      <dgm:spPr/>
    </dgm:pt>
    <dgm:pt modelId="{A4005114-E3C7-47F7-90A1-16506181F649}" type="pres">
      <dgm:prSet presAssocID="{0D1B99BF-05BF-4C03-BDA0-F842FAC7D07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5BCC077-6FA4-4FFD-808F-A1B196144F39}" type="pres">
      <dgm:prSet presAssocID="{0D1B99BF-05BF-4C03-BDA0-F842FAC7D077}" presName="level3hierChild" presStyleCnt="0"/>
      <dgm:spPr/>
    </dgm:pt>
    <dgm:pt modelId="{4132C44D-C264-45DE-91DF-BD1DE1A3077C}" type="pres">
      <dgm:prSet presAssocID="{946740B8-B1DE-4166-B6FD-4EE97B9239B9}" presName="conn2-1" presStyleLbl="parChTrans1D3" presStyleIdx="0" presStyleCnt="2"/>
      <dgm:spPr/>
      <dgm:t>
        <a:bodyPr/>
        <a:lstStyle/>
        <a:p>
          <a:endParaRPr lang="pl-PL"/>
        </a:p>
      </dgm:t>
    </dgm:pt>
    <dgm:pt modelId="{98872215-13EB-459A-90F6-1A5F811E1306}" type="pres">
      <dgm:prSet presAssocID="{946740B8-B1DE-4166-B6FD-4EE97B9239B9}" presName="connTx" presStyleLbl="parChTrans1D3" presStyleIdx="0" presStyleCnt="2"/>
      <dgm:spPr/>
      <dgm:t>
        <a:bodyPr/>
        <a:lstStyle/>
        <a:p>
          <a:endParaRPr lang="pl-PL"/>
        </a:p>
      </dgm:t>
    </dgm:pt>
    <dgm:pt modelId="{0514BF83-CA5A-41E1-AB5D-8724E0C6C108}" type="pres">
      <dgm:prSet presAssocID="{0F288B6F-90CB-4C67-9D8B-1B2E6B1D32E3}" presName="root2" presStyleCnt="0"/>
      <dgm:spPr/>
    </dgm:pt>
    <dgm:pt modelId="{FA39A942-A4EF-4E54-8505-EB58D1D0D213}" type="pres">
      <dgm:prSet presAssocID="{0F288B6F-90CB-4C67-9D8B-1B2E6B1D32E3}" presName="LevelTwoTextNode" presStyleLbl="node3" presStyleIdx="0" presStyleCnt="2" custLinFactNeighborX="-137" custLinFactNeighborY="-3914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EF278DC-2B56-491C-A8BC-5729B20F2AA2}" type="pres">
      <dgm:prSet presAssocID="{0F288B6F-90CB-4C67-9D8B-1B2E6B1D32E3}" presName="level3hierChild" presStyleCnt="0"/>
      <dgm:spPr/>
    </dgm:pt>
    <dgm:pt modelId="{D55CC4AF-412B-4463-A122-89CF1DDBC0BD}" type="pres">
      <dgm:prSet presAssocID="{89B379E6-3537-4BCB-B350-9541922DE03D}" presName="conn2-1" presStyleLbl="parChTrans1D2" presStyleIdx="1" presStyleCnt="2"/>
      <dgm:spPr/>
      <dgm:t>
        <a:bodyPr/>
        <a:lstStyle/>
        <a:p>
          <a:endParaRPr lang="pl-PL"/>
        </a:p>
      </dgm:t>
    </dgm:pt>
    <dgm:pt modelId="{8DEA825D-9F1B-45EA-A56B-3B9434DB8264}" type="pres">
      <dgm:prSet presAssocID="{89B379E6-3537-4BCB-B350-9541922DE03D}" presName="connTx" presStyleLbl="parChTrans1D2" presStyleIdx="1" presStyleCnt="2"/>
      <dgm:spPr/>
      <dgm:t>
        <a:bodyPr/>
        <a:lstStyle/>
        <a:p>
          <a:endParaRPr lang="pl-PL"/>
        </a:p>
      </dgm:t>
    </dgm:pt>
    <dgm:pt modelId="{6F77E820-F48C-4CA6-B0BA-FD4091FBAE4C}" type="pres">
      <dgm:prSet presAssocID="{DD479C37-6983-4F09-8015-BCEDB7492CB9}" presName="root2" presStyleCnt="0"/>
      <dgm:spPr/>
    </dgm:pt>
    <dgm:pt modelId="{BF100192-0F6D-4975-9B82-35B47FBB73BE}" type="pres">
      <dgm:prSet presAssocID="{DD479C37-6983-4F09-8015-BCEDB7492CB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E0C54CD-0994-4EFA-B32A-713159C6C411}" type="pres">
      <dgm:prSet presAssocID="{DD479C37-6983-4F09-8015-BCEDB7492CB9}" presName="level3hierChild" presStyleCnt="0"/>
      <dgm:spPr/>
    </dgm:pt>
    <dgm:pt modelId="{3B47008A-B9FC-47F7-8740-9AC0EF9A6ED2}" type="pres">
      <dgm:prSet presAssocID="{42C9D4C7-3BD0-4FCF-A92B-26EBAA4BFB19}" presName="conn2-1" presStyleLbl="parChTrans1D3" presStyleIdx="1" presStyleCnt="2"/>
      <dgm:spPr/>
      <dgm:t>
        <a:bodyPr/>
        <a:lstStyle/>
        <a:p>
          <a:endParaRPr lang="pl-PL"/>
        </a:p>
      </dgm:t>
    </dgm:pt>
    <dgm:pt modelId="{584E4C5B-72AD-41F8-BE3F-52AAB64620B4}" type="pres">
      <dgm:prSet presAssocID="{42C9D4C7-3BD0-4FCF-A92B-26EBAA4BFB19}" presName="connTx" presStyleLbl="parChTrans1D3" presStyleIdx="1" presStyleCnt="2"/>
      <dgm:spPr/>
      <dgm:t>
        <a:bodyPr/>
        <a:lstStyle/>
        <a:p>
          <a:endParaRPr lang="pl-PL"/>
        </a:p>
      </dgm:t>
    </dgm:pt>
    <dgm:pt modelId="{2BF7377D-AE78-4900-A05D-BD6C93149496}" type="pres">
      <dgm:prSet presAssocID="{91329CD8-A5E9-4D1A-932B-D20DFD1C9618}" presName="root2" presStyleCnt="0"/>
      <dgm:spPr/>
    </dgm:pt>
    <dgm:pt modelId="{F1FAEBCE-476D-4005-B670-AC1B56A1B3EC}" type="pres">
      <dgm:prSet presAssocID="{91329CD8-A5E9-4D1A-932B-D20DFD1C9618}" presName="LevelTwoTextNode" presStyleLbl="node3" presStyleIdx="1" presStyleCnt="2" custLinFactNeighborX="-137" custLinFactNeighborY="3889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1557189-DAFD-41DA-BD6D-0465CC6C61B9}" type="pres">
      <dgm:prSet presAssocID="{91329CD8-A5E9-4D1A-932B-D20DFD1C9618}" presName="level3hierChild" presStyleCnt="0"/>
      <dgm:spPr/>
    </dgm:pt>
  </dgm:ptLst>
  <dgm:cxnLst>
    <dgm:cxn modelId="{509224A0-DD00-42E6-BB35-73531E3F2CFF}" type="presOf" srcId="{946740B8-B1DE-4166-B6FD-4EE97B9239B9}" destId="{98872215-13EB-459A-90F6-1A5F811E1306}" srcOrd="1" destOrd="0" presId="urn:microsoft.com/office/officeart/2005/8/layout/hierarchy2"/>
    <dgm:cxn modelId="{2016338E-31B8-4025-B64D-EF503CA2C18D}" srcId="{0D1B99BF-05BF-4C03-BDA0-F842FAC7D077}" destId="{0F288B6F-90CB-4C67-9D8B-1B2E6B1D32E3}" srcOrd="0" destOrd="0" parTransId="{946740B8-B1DE-4166-B6FD-4EE97B9239B9}" sibTransId="{5642AEA6-6424-4630-A133-18181F006347}"/>
    <dgm:cxn modelId="{D540F29C-1EBC-4604-93FF-C27AB256DB98}" type="presOf" srcId="{946740B8-B1DE-4166-B6FD-4EE97B9239B9}" destId="{4132C44D-C264-45DE-91DF-BD1DE1A3077C}" srcOrd="0" destOrd="0" presId="urn:microsoft.com/office/officeart/2005/8/layout/hierarchy2"/>
    <dgm:cxn modelId="{0A26D77F-02EE-451B-8C49-0F41AC681D77}" type="presOf" srcId="{A0420C4C-B5CF-4AFF-9B53-69B8B23591CA}" destId="{9D14A70A-EB03-40AE-B51D-7494C4DD6D6B}" srcOrd="0" destOrd="0" presId="urn:microsoft.com/office/officeart/2005/8/layout/hierarchy2"/>
    <dgm:cxn modelId="{89814C95-6D8A-4504-A9CA-AB9B4067D8EC}" type="presOf" srcId="{0D1B99BF-05BF-4C03-BDA0-F842FAC7D077}" destId="{A4005114-E3C7-47F7-90A1-16506181F649}" srcOrd="0" destOrd="0" presId="urn:microsoft.com/office/officeart/2005/8/layout/hierarchy2"/>
    <dgm:cxn modelId="{A31F8A11-4726-4B63-A82B-467B9D72709C}" type="presOf" srcId="{91329CD8-A5E9-4D1A-932B-D20DFD1C9618}" destId="{F1FAEBCE-476D-4005-B670-AC1B56A1B3EC}" srcOrd="0" destOrd="0" presId="urn:microsoft.com/office/officeart/2005/8/layout/hierarchy2"/>
    <dgm:cxn modelId="{3420CEC4-C87E-4BC9-939F-DED58BB5EFC4}" type="presOf" srcId="{CCFF2F09-F9ED-4D34-A621-ED31B31621E7}" destId="{574E89B0-FC8C-45E5-B9FF-2CF1DAEA8B3B}" srcOrd="0" destOrd="0" presId="urn:microsoft.com/office/officeart/2005/8/layout/hierarchy2"/>
    <dgm:cxn modelId="{668B76C6-C8E7-42F0-9D77-FF01439A9B3E}" srcId="{CCFF2F09-F9ED-4D34-A621-ED31B31621E7}" destId="{0D1B99BF-05BF-4C03-BDA0-F842FAC7D077}" srcOrd="0" destOrd="0" parTransId="{4D0C118B-888C-44ED-9325-B0B5C4EAF986}" sibTransId="{B2986DC9-FF39-4575-BB3E-660A41C09CAC}"/>
    <dgm:cxn modelId="{F3455BD6-07C9-4B8B-AF35-1C1D2C5606B2}" type="presOf" srcId="{42C9D4C7-3BD0-4FCF-A92B-26EBAA4BFB19}" destId="{3B47008A-B9FC-47F7-8740-9AC0EF9A6ED2}" srcOrd="0" destOrd="0" presId="urn:microsoft.com/office/officeart/2005/8/layout/hierarchy2"/>
    <dgm:cxn modelId="{EE0615F4-0913-4FB6-ABF1-72DD117421BB}" type="presOf" srcId="{89B379E6-3537-4BCB-B350-9541922DE03D}" destId="{8DEA825D-9F1B-45EA-A56B-3B9434DB8264}" srcOrd="1" destOrd="0" presId="urn:microsoft.com/office/officeart/2005/8/layout/hierarchy2"/>
    <dgm:cxn modelId="{BFF71704-F09D-4841-AD11-000C56E3FF2C}" type="presOf" srcId="{89B379E6-3537-4BCB-B350-9541922DE03D}" destId="{D55CC4AF-412B-4463-A122-89CF1DDBC0BD}" srcOrd="0" destOrd="0" presId="urn:microsoft.com/office/officeart/2005/8/layout/hierarchy2"/>
    <dgm:cxn modelId="{AE9A553E-E934-41B2-9B64-14BC160F6FA4}" type="presOf" srcId="{0F288B6F-90CB-4C67-9D8B-1B2E6B1D32E3}" destId="{FA39A942-A4EF-4E54-8505-EB58D1D0D213}" srcOrd="0" destOrd="0" presId="urn:microsoft.com/office/officeart/2005/8/layout/hierarchy2"/>
    <dgm:cxn modelId="{BC730615-256F-4E5C-99A9-CE8E408D0372}" srcId="{A0420C4C-B5CF-4AFF-9B53-69B8B23591CA}" destId="{CCFF2F09-F9ED-4D34-A621-ED31B31621E7}" srcOrd="0" destOrd="0" parTransId="{3D638ADE-D163-4849-ACFB-65CA9E281A3E}" sibTransId="{4FB3199B-AEE6-4D35-AB3A-E412FA021BCE}"/>
    <dgm:cxn modelId="{4DD37781-A3F9-4C9D-BAFA-8CB43078D024}" srcId="{DD479C37-6983-4F09-8015-BCEDB7492CB9}" destId="{91329CD8-A5E9-4D1A-932B-D20DFD1C9618}" srcOrd="0" destOrd="0" parTransId="{42C9D4C7-3BD0-4FCF-A92B-26EBAA4BFB19}" sibTransId="{AAB0972B-7684-4C53-A421-548277D73815}"/>
    <dgm:cxn modelId="{101113E2-301A-4DDA-8F2C-2110FB0B07EC}" type="presOf" srcId="{4D0C118B-888C-44ED-9325-B0B5C4EAF986}" destId="{63DD1454-0EE1-4625-8CBB-D4AF63A4C908}" srcOrd="1" destOrd="0" presId="urn:microsoft.com/office/officeart/2005/8/layout/hierarchy2"/>
    <dgm:cxn modelId="{B4ED3FD5-C9A4-4D94-AD35-DBF559855054}" type="presOf" srcId="{DD479C37-6983-4F09-8015-BCEDB7492CB9}" destId="{BF100192-0F6D-4975-9B82-35B47FBB73BE}" srcOrd="0" destOrd="0" presId="urn:microsoft.com/office/officeart/2005/8/layout/hierarchy2"/>
    <dgm:cxn modelId="{DA461C86-8CAB-499C-AA5C-48235E18E158}" type="presOf" srcId="{4D0C118B-888C-44ED-9325-B0B5C4EAF986}" destId="{D12C57D8-88AC-4EA7-9C77-C3D977FD925A}" srcOrd="0" destOrd="0" presId="urn:microsoft.com/office/officeart/2005/8/layout/hierarchy2"/>
    <dgm:cxn modelId="{76AF1483-05D4-4593-B8C2-B3D0A0159D90}" type="presOf" srcId="{42C9D4C7-3BD0-4FCF-A92B-26EBAA4BFB19}" destId="{584E4C5B-72AD-41F8-BE3F-52AAB64620B4}" srcOrd="1" destOrd="0" presId="urn:microsoft.com/office/officeart/2005/8/layout/hierarchy2"/>
    <dgm:cxn modelId="{F21BFBE0-D22B-4FBC-81A7-4EE856AA1148}" srcId="{CCFF2F09-F9ED-4D34-A621-ED31B31621E7}" destId="{DD479C37-6983-4F09-8015-BCEDB7492CB9}" srcOrd="1" destOrd="0" parTransId="{89B379E6-3537-4BCB-B350-9541922DE03D}" sibTransId="{BCB1247C-218C-48D2-A576-BB9883CAD503}"/>
    <dgm:cxn modelId="{766B9BDF-E3E7-42DF-A7F5-AEAFD4856D87}" type="presParOf" srcId="{9D14A70A-EB03-40AE-B51D-7494C4DD6D6B}" destId="{1A5A8531-14FF-4993-8757-39FD121E9985}" srcOrd="0" destOrd="0" presId="urn:microsoft.com/office/officeart/2005/8/layout/hierarchy2"/>
    <dgm:cxn modelId="{8C44BFC3-DEEF-4FB2-8D75-6C13C61B447D}" type="presParOf" srcId="{1A5A8531-14FF-4993-8757-39FD121E9985}" destId="{574E89B0-FC8C-45E5-B9FF-2CF1DAEA8B3B}" srcOrd="0" destOrd="0" presId="urn:microsoft.com/office/officeart/2005/8/layout/hierarchy2"/>
    <dgm:cxn modelId="{F0B7E53B-3700-4125-A6E0-D143A5480D65}" type="presParOf" srcId="{1A5A8531-14FF-4993-8757-39FD121E9985}" destId="{F7D5E574-2C14-44B6-8C2F-162CED8649A0}" srcOrd="1" destOrd="0" presId="urn:microsoft.com/office/officeart/2005/8/layout/hierarchy2"/>
    <dgm:cxn modelId="{0D98A53E-DBB3-4072-95DE-03F5E7A01489}" type="presParOf" srcId="{F7D5E574-2C14-44B6-8C2F-162CED8649A0}" destId="{D12C57D8-88AC-4EA7-9C77-C3D977FD925A}" srcOrd="0" destOrd="0" presId="urn:microsoft.com/office/officeart/2005/8/layout/hierarchy2"/>
    <dgm:cxn modelId="{0B2F2315-0BF6-4A9E-B6BA-015D31E9981C}" type="presParOf" srcId="{D12C57D8-88AC-4EA7-9C77-C3D977FD925A}" destId="{63DD1454-0EE1-4625-8CBB-D4AF63A4C908}" srcOrd="0" destOrd="0" presId="urn:microsoft.com/office/officeart/2005/8/layout/hierarchy2"/>
    <dgm:cxn modelId="{6EA573CF-F0F3-4A47-8B5A-E8BEF29D06A3}" type="presParOf" srcId="{F7D5E574-2C14-44B6-8C2F-162CED8649A0}" destId="{E1320833-1EB6-495E-9120-D478A3088904}" srcOrd="1" destOrd="0" presId="urn:microsoft.com/office/officeart/2005/8/layout/hierarchy2"/>
    <dgm:cxn modelId="{FDF400C8-31DF-4A88-A76C-4D2165D8BDDD}" type="presParOf" srcId="{E1320833-1EB6-495E-9120-D478A3088904}" destId="{A4005114-E3C7-47F7-90A1-16506181F649}" srcOrd="0" destOrd="0" presId="urn:microsoft.com/office/officeart/2005/8/layout/hierarchy2"/>
    <dgm:cxn modelId="{E6210540-47FB-46C3-A066-3D67BA718175}" type="presParOf" srcId="{E1320833-1EB6-495E-9120-D478A3088904}" destId="{75BCC077-6FA4-4FFD-808F-A1B196144F39}" srcOrd="1" destOrd="0" presId="urn:microsoft.com/office/officeart/2005/8/layout/hierarchy2"/>
    <dgm:cxn modelId="{59EAEF89-4421-4C23-B758-7B56341F6D4F}" type="presParOf" srcId="{75BCC077-6FA4-4FFD-808F-A1B196144F39}" destId="{4132C44D-C264-45DE-91DF-BD1DE1A3077C}" srcOrd="0" destOrd="0" presId="urn:microsoft.com/office/officeart/2005/8/layout/hierarchy2"/>
    <dgm:cxn modelId="{D5A06788-31E1-4B01-8589-AF3CE54D4449}" type="presParOf" srcId="{4132C44D-C264-45DE-91DF-BD1DE1A3077C}" destId="{98872215-13EB-459A-90F6-1A5F811E1306}" srcOrd="0" destOrd="0" presId="urn:microsoft.com/office/officeart/2005/8/layout/hierarchy2"/>
    <dgm:cxn modelId="{8A5B5679-7888-49CA-B9F8-10D62B428B98}" type="presParOf" srcId="{75BCC077-6FA4-4FFD-808F-A1B196144F39}" destId="{0514BF83-CA5A-41E1-AB5D-8724E0C6C108}" srcOrd="1" destOrd="0" presId="urn:microsoft.com/office/officeart/2005/8/layout/hierarchy2"/>
    <dgm:cxn modelId="{B78CD888-5F81-451D-86FD-D8E87584A19B}" type="presParOf" srcId="{0514BF83-CA5A-41E1-AB5D-8724E0C6C108}" destId="{FA39A942-A4EF-4E54-8505-EB58D1D0D213}" srcOrd="0" destOrd="0" presId="urn:microsoft.com/office/officeart/2005/8/layout/hierarchy2"/>
    <dgm:cxn modelId="{9C7345A3-98F5-42C4-BC0B-3047835B8C76}" type="presParOf" srcId="{0514BF83-CA5A-41E1-AB5D-8724E0C6C108}" destId="{EEF278DC-2B56-491C-A8BC-5729B20F2AA2}" srcOrd="1" destOrd="0" presId="urn:microsoft.com/office/officeart/2005/8/layout/hierarchy2"/>
    <dgm:cxn modelId="{600A8FCD-BAB7-43A1-85FC-39DD30F48986}" type="presParOf" srcId="{F7D5E574-2C14-44B6-8C2F-162CED8649A0}" destId="{D55CC4AF-412B-4463-A122-89CF1DDBC0BD}" srcOrd="2" destOrd="0" presId="urn:microsoft.com/office/officeart/2005/8/layout/hierarchy2"/>
    <dgm:cxn modelId="{2B0137F7-DDFD-45A7-9C59-775E1AD97C13}" type="presParOf" srcId="{D55CC4AF-412B-4463-A122-89CF1DDBC0BD}" destId="{8DEA825D-9F1B-45EA-A56B-3B9434DB8264}" srcOrd="0" destOrd="0" presId="urn:microsoft.com/office/officeart/2005/8/layout/hierarchy2"/>
    <dgm:cxn modelId="{D191C196-3A1B-4B10-916B-482B868B700F}" type="presParOf" srcId="{F7D5E574-2C14-44B6-8C2F-162CED8649A0}" destId="{6F77E820-F48C-4CA6-B0BA-FD4091FBAE4C}" srcOrd="3" destOrd="0" presId="urn:microsoft.com/office/officeart/2005/8/layout/hierarchy2"/>
    <dgm:cxn modelId="{C5CF7928-8927-4026-90B9-E733E70D56E7}" type="presParOf" srcId="{6F77E820-F48C-4CA6-B0BA-FD4091FBAE4C}" destId="{BF100192-0F6D-4975-9B82-35B47FBB73BE}" srcOrd="0" destOrd="0" presId="urn:microsoft.com/office/officeart/2005/8/layout/hierarchy2"/>
    <dgm:cxn modelId="{E6C09A20-A380-4208-8156-03EAFF6B85F2}" type="presParOf" srcId="{6F77E820-F48C-4CA6-B0BA-FD4091FBAE4C}" destId="{7E0C54CD-0994-4EFA-B32A-713159C6C411}" srcOrd="1" destOrd="0" presId="urn:microsoft.com/office/officeart/2005/8/layout/hierarchy2"/>
    <dgm:cxn modelId="{B2E1002D-B117-4940-AF8C-971C81336089}" type="presParOf" srcId="{7E0C54CD-0994-4EFA-B32A-713159C6C411}" destId="{3B47008A-B9FC-47F7-8740-9AC0EF9A6ED2}" srcOrd="0" destOrd="0" presId="urn:microsoft.com/office/officeart/2005/8/layout/hierarchy2"/>
    <dgm:cxn modelId="{7DA9590D-55ED-40D4-8348-FCD85A54C406}" type="presParOf" srcId="{3B47008A-B9FC-47F7-8740-9AC0EF9A6ED2}" destId="{584E4C5B-72AD-41F8-BE3F-52AAB64620B4}" srcOrd="0" destOrd="0" presId="urn:microsoft.com/office/officeart/2005/8/layout/hierarchy2"/>
    <dgm:cxn modelId="{C184EEC0-8129-4A34-A36F-4415845D6F84}" type="presParOf" srcId="{7E0C54CD-0994-4EFA-B32A-713159C6C411}" destId="{2BF7377D-AE78-4900-A05D-BD6C93149496}" srcOrd="1" destOrd="0" presId="urn:microsoft.com/office/officeart/2005/8/layout/hierarchy2"/>
    <dgm:cxn modelId="{D1C86A3D-9F46-4666-9BEF-E31051604353}" type="presParOf" srcId="{2BF7377D-AE78-4900-A05D-BD6C93149496}" destId="{F1FAEBCE-476D-4005-B670-AC1B56A1B3EC}" srcOrd="0" destOrd="0" presId="urn:microsoft.com/office/officeart/2005/8/layout/hierarchy2"/>
    <dgm:cxn modelId="{109E5589-C656-4E92-AA44-3840E6D1337A}" type="presParOf" srcId="{2BF7377D-AE78-4900-A05D-BD6C93149496}" destId="{01557189-DAFD-41DA-BD6D-0465CC6C61B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2AC019-CF39-49B0-A94F-02BA54C9AAC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A53F56C-6105-4E6E-A9E2-C85DDD34687E}">
      <dgm:prSet phldrT="[Tekst]"/>
      <dgm:spPr/>
      <dgm:t>
        <a:bodyPr/>
        <a:lstStyle/>
        <a:p>
          <a:r>
            <a:rPr lang="pl-PL" dirty="0" smtClean="0"/>
            <a:t> </a:t>
          </a:r>
          <a:endParaRPr lang="pl-PL" dirty="0"/>
        </a:p>
      </dgm:t>
    </dgm:pt>
    <dgm:pt modelId="{AB04954E-A82C-4FD0-B1DE-5A05C7303598}" type="parTrans" cxnId="{31749544-1895-4891-8658-00BC8985EF7F}">
      <dgm:prSet/>
      <dgm:spPr/>
      <dgm:t>
        <a:bodyPr/>
        <a:lstStyle/>
        <a:p>
          <a:endParaRPr lang="pl-PL"/>
        </a:p>
      </dgm:t>
    </dgm:pt>
    <dgm:pt modelId="{2DCFA391-BCA6-4F3F-B155-EC1E68F66581}" type="sibTrans" cxnId="{31749544-1895-4891-8658-00BC8985EF7F}">
      <dgm:prSet/>
      <dgm:spPr/>
      <dgm:t>
        <a:bodyPr/>
        <a:lstStyle/>
        <a:p>
          <a:endParaRPr lang="pl-PL"/>
        </a:p>
      </dgm:t>
    </dgm:pt>
    <dgm:pt modelId="{68A31519-69DD-4959-AA8A-47BFBECA408D}">
      <dgm:prSet phldrT="[Tekst]"/>
      <dgm:spPr/>
      <dgm:t>
        <a:bodyPr/>
        <a:lstStyle/>
        <a:p>
          <a:r>
            <a:rPr lang="pl-PL" dirty="0" smtClean="0"/>
            <a:t> </a:t>
          </a:r>
          <a:endParaRPr lang="pl-PL" dirty="0"/>
        </a:p>
      </dgm:t>
    </dgm:pt>
    <dgm:pt modelId="{C70A11BD-4777-4A54-BE66-5675607CD11E}" type="parTrans" cxnId="{D82790F0-A71D-4066-83E0-78C27CF9B2ED}">
      <dgm:prSet/>
      <dgm:spPr/>
      <dgm:t>
        <a:bodyPr/>
        <a:lstStyle/>
        <a:p>
          <a:endParaRPr lang="pl-PL"/>
        </a:p>
      </dgm:t>
    </dgm:pt>
    <dgm:pt modelId="{7B6280A2-CB81-44C3-B75C-8F3341C8B4FB}" type="sibTrans" cxnId="{D82790F0-A71D-4066-83E0-78C27CF9B2ED}">
      <dgm:prSet/>
      <dgm:spPr/>
      <dgm:t>
        <a:bodyPr/>
        <a:lstStyle/>
        <a:p>
          <a:endParaRPr lang="pl-PL"/>
        </a:p>
      </dgm:t>
    </dgm:pt>
    <dgm:pt modelId="{361D6F71-34E4-419E-858F-B0066537F85B}">
      <dgm:prSet phldrT="[Tekst]"/>
      <dgm:spPr/>
      <dgm:t>
        <a:bodyPr/>
        <a:lstStyle/>
        <a:p>
          <a:r>
            <a:rPr lang="pl-PL" dirty="0" smtClean="0"/>
            <a:t> </a:t>
          </a:r>
          <a:endParaRPr lang="pl-PL" dirty="0"/>
        </a:p>
      </dgm:t>
    </dgm:pt>
    <dgm:pt modelId="{869C7B02-A968-45C4-9FB1-725FB84A96B2}" type="parTrans" cxnId="{EC493962-D799-4D42-8EA0-63909F476A05}">
      <dgm:prSet/>
      <dgm:spPr/>
      <dgm:t>
        <a:bodyPr/>
        <a:lstStyle/>
        <a:p>
          <a:endParaRPr lang="pl-PL"/>
        </a:p>
      </dgm:t>
    </dgm:pt>
    <dgm:pt modelId="{D7421A26-8BB7-45CF-97AC-C3A20E260AD4}" type="sibTrans" cxnId="{EC493962-D799-4D42-8EA0-63909F476A05}">
      <dgm:prSet/>
      <dgm:spPr/>
      <dgm:t>
        <a:bodyPr/>
        <a:lstStyle/>
        <a:p>
          <a:endParaRPr lang="pl-PL"/>
        </a:p>
      </dgm:t>
    </dgm:pt>
    <dgm:pt modelId="{D79A4707-77D3-4D1A-A79B-13DCAAAF0C17}">
      <dgm:prSet phldrT="[Tekst]"/>
      <dgm:spPr/>
      <dgm:t>
        <a:bodyPr/>
        <a:lstStyle/>
        <a:p>
          <a:r>
            <a:rPr lang="pl-PL" dirty="0" smtClean="0"/>
            <a:t> </a:t>
          </a:r>
          <a:endParaRPr lang="pl-PL" dirty="0"/>
        </a:p>
      </dgm:t>
    </dgm:pt>
    <dgm:pt modelId="{512B72C0-A7B6-4800-B765-6593646B5670}" type="parTrans" cxnId="{A39E72B9-BD09-49BC-969B-E4D5F81F1AED}">
      <dgm:prSet/>
      <dgm:spPr/>
      <dgm:t>
        <a:bodyPr/>
        <a:lstStyle/>
        <a:p>
          <a:endParaRPr lang="pl-PL"/>
        </a:p>
      </dgm:t>
    </dgm:pt>
    <dgm:pt modelId="{49399084-D386-4167-8CF1-E9836281B858}" type="sibTrans" cxnId="{A39E72B9-BD09-49BC-969B-E4D5F81F1AED}">
      <dgm:prSet/>
      <dgm:spPr/>
      <dgm:t>
        <a:bodyPr/>
        <a:lstStyle/>
        <a:p>
          <a:endParaRPr lang="pl-PL"/>
        </a:p>
      </dgm:t>
    </dgm:pt>
    <dgm:pt modelId="{40F6EFA9-4B41-41D7-A252-2B64B8DB19BA}">
      <dgm:prSet phldrT="[Tekst]"/>
      <dgm:spPr/>
      <dgm:t>
        <a:bodyPr/>
        <a:lstStyle/>
        <a:p>
          <a:r>
            <a:rPr lang="pl-PL" dirty="0" smtClean="0"/>
            <a:t> </a:t>
          </a:r>
          <a:endParaRPr lang="pl-PL" dirty="0"/>
        </a:p>
      </dgm:t>
    </dgm:pt>
    <dgm:pt modelId="{0767CA81-5C7F-45CC-9FAE-42FAD5B11F36}" type="sibTrans" cxnId="{C88B250A-FA0C-4C91-9B3E-B8AD4805CFF6}">
      <dgm:prSet/>
      <dgm:spPr/>
      <dgm:t>
        <a:bodyPr/>
        <a:lstStyle/>
        <a:p>
          <a:endParaRPr lang="pl-PL"/>
        </a:p>
      </dgm:t>
    </dgm:pt>
    <dgm:pt modelId="{9F6575B4-B491-4587-9D5F-8158E2A8D267}" type="parTrans" cxnId="{C88B250A-FA0C-4C91-9B3E-B8AD4805CFF6}">
      <dgm:prSet/>
      <dgm:spPr/>
      <dgm:t>
        <a:bodyPr/>
        <a:lstStyle/>
        <a:p>
          <a:endParaRPr lang="pl-PL"/>
        </a:p>
      </dgm:t>
    </dgm:pt>
    <dgm:pt modelId="{C27545F5-8542-490E-A222-60C8062A3DFF}" type="pres">
      <dgm:prSet presAssocID="{4B2AC019-CF39-49B0-A94F-02BA54C9AAC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E551076-830A-43B8-9DA9-A23EE32261C4}" type="pres">
      <dgm:prSet presAssocID="{8A53F56C-6105-4E6E-A9E2-C85DDD34687E}" presName="root1" presStyleCnt="0"/>
      <dgm:spPr/>
    </dgm:pt>
    <dgm:pt modelId="{F391B306-8588-4B67-A2BC-62137A21D7B0}" type="pres">
      <dgm:prSet presAssocID="{8A53F56C-6105-4E6E-A9E2-C85DDD34687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C4BB627-59D9-4F60-8C0B-3EA37F436CBC}" type="pres">
      <dgm:prSet presAssocID="{8A53F56C-6105-4E6E-A9E2-C85DDD34687E}" presName="level2hierChild" presStyleCnt="0"/>
      <dgm:spPr/>
    </dgm:pt>
    <dgm:pt modelId="{82D93F12-BDD7-434B-89CE-238731C76DFD}" type="pres">
      <dgm:prSet presAssocID="{9F6575B4-B491-4587-9D5F-8158E2A8D267}" presName="conn2-1" presStyleLbl="parChTrans1D2" presStyleIdx="0" presStyleCnt="2"/>
      <dgm:spPr/>
      <dgm:t>
        <a:bodyPr/>
        <a:lstStyle/>
        <a:p>
          <a:endParaRPr lang="pl-PL"/>
        </a:p>
      </dgm:t>
    </dgm:pt>
    <dgm:pt modelId="{7B19C936-D339-4617-8D40-C0A2AA3CF429}" type="pres">
      <dgm:prSet presAssocID="{9F6575B4-B491-4587-9D5F-8158E2A8D267}" presName="connTx" presStyleLbl="parChTrans1D2" presStyleIdx="0" presStyleCnt="2"/>
      <dgm:spPr/>
      <dgm:t>
        <a:bodyPr/>
        <a:lstStyle/>
        <a:p>
          <a:endParaRPr lang="pl-PL"/>
        </a:p>
      </dgm:t>
    </dgm:pt>
    <dgm:pt modelId="{FC608F74-60DE-4C0B-8077-6A8860D94CDE}" type="pres">
      <dgm:prSet presAssocID="{40F6EFA9-4B41-41D7-A252-2B64B8DB19BA}" presName="root2" presStyleCnt="0"/>
      <dgm:spPr/>
    </dgm:pt>
    <dgm:pt modelId="{4BA4C14A-FD2F-463D-8DAA-D3EDDDE1534B}" type="pres">
      <dgm:prSet presAssocID="{40F6EFA9-4B41-41D7-A252-2B64B8DB19B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2091C1F-822A-4FF9-A09A-90FACF71220D}" type="pres">
      <dgm:prSet presAssocID="{40F6EFA9-4B41-41D7-A252-2B64B8DB19BA}" presName="level3hierChild" presStyleCnt="0"/>
      <dgm:spPr/>
    </dgm:pt>
    <dgm:pt modelId="{AB425B44-52FF-462F-ABDF-64F0BFA6AD6E}" type="pres">
      <dgm:prSet presAssocID="{C70A11BD-4777-4A54-BE66-5675607CD11E}" presName="conn2-1" presStyleLbl="parChTrans1D3" presStyleIdx="0" presStyleCnt="2"/>
      <dgm:spPr/>
      <dgm:t>
        <a:bodyPr/>
        <a:lstStyle/>
        <a:p>
          <a:endParaRPr lang="pl-PL"/>
        </a:p>
      </dgm:t>
    </dgm:pt>
    <dgm:pt modelId="{200DE01B-4229-4118-8A16-3A3B8E16FEAF}" type="pres">
      <dgm:prSet presAssocID="{C70A11BD-4777-4A54-BE66-5675607CD11E}" presName="connTx" presStyleLbl="parChTrans1D3" presStyleIdx="0" presStyleCnt="2"/>
      <dgm:spPr/>
      <dgm:t>
        <a:bodyPr/>
        <a:lstStyle/>
        <a:p>
          <a:endParaRPr lang="pl-PL"/>
        </a:p>
      </dgm:t>
    </dgm:pt>
    <dgm:pt modelId="{F8EF05C4-0FD1-473C-AF5A-F6C8ED4E8C3E}" type="pres">
      <dgm:prSet presAssocID="{68A31519-69DD-4959-AA8A-47BFBECA408D}" presName="root2" presStyleCnt="0"/>
      <dgm:spPr/>
    </dgm:pt>
    <dgm:pt modelId="{AFD5C847-1D69-4E85-87E6-2B8A7ABC408A}" type="pres">
      <dgm:prSet presAssocID="{68A31519-69DD-4959-AA8A-47BFBECA408D}" presName="LevelTwoTextNode" presStyleLbl="node3" presStyleIdx="0" presStyleCnt="2" custLinFactNeighborX="-3465" custLinFactNeighborY="-5245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597679E-2078-4262-A247-9CCFAF256833}" type="pres">
      <dgm:prSet presAssocID="{68A31519-69DD-4959-AA8A-47BFBECA408D}" presName="level3hierChild" presStyleCnt="0"/>
      <dgm:spPr/>
    </dgm:pt>
    <dgm:pt modelId="{CFD69405-07A7-418E-9199-2A1DE17D2198}" type="pres">
      <dgm:prSet presAssocID="{869C7B02-A968-45C4-9FB1-725FB84A96B2}" presName="conn2-1" presStyleLbl="parChTrans1D2" presStyleIdx="1" presStyleCnt="2"/>
      <dgm:spPr/>
      <dgm:t>
        <a:bodyPr/>
        <a:lstStyle/>
        <a:p>
          <a:endParaRPr lang="pl-PL"/>
        </a:p>
      </dgm:t>
    </dgm:pt>
    <dgm:pt modelId="{A220512C-5F23-4CD6-9FFD-B4699759F581}" type="pres">
      <dgm:prSet presAssocID="{869C7B02-A968-45C4-9FB1-725FB84A96B2}" presName="connTx" presStyleLbl="parChTrans1D2" presStyleIdx="1" presStyleCnt="2"/>
      <dgm:spPr/>
      <dgm:t>
        <a:bodyPr/>
        <a:lstStyle/>
        <a:p>
          <a:endParaRPr lang="pl-PL"/>
        </a:p>
      </dgm:t>
    </dgm:pt>
    <dgm:pt modelId="{295D08C9-1252-414B-B0A1-3A85952174C9}" type="pres">
      <dgm:prSet presAssocID="{361D6F71-34E4-419E-858F-B0066537F85B}" presName="root2" presStyleCnt="0"/>
      <dgm:spPr/>
    </dgm:pt>
    <dgm:pt modelId="{C3C4E8C5-9166-4F1D-8476-025069C232EC}" type="pres">
      <dgm:prSet presAssocID="{361D6F71-34E4-419E-858F-B0066537F85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E4E54C0-882E-4ACF-B65A-224F54D29417}" type="pres">
      <dgm:prSet presAssocID="{361D6F71-34E4-419E-858F-B0066537F85B}" presName="level3hierChild" presStyleCnt="0"/>
      <dgm:spPr/>
    </dgm:pt>
    <dgm:pt modelId="{E9FA5F21-9EE0-471A-AFE8-625690E63CAC}" type="pres">
      <dgm:prSet presAssocID="{512B72C0-A7B6-4800-B765-6593646B5670}" presName="conn2-1" presStyleLbl="parChTrans1D3" presStyleIdx="1" presStyleCnt="2"/>
      <dgm:spPr/>
      <dgm:t>
        <a:bodyPr/>
        <a:lstStyle/>
        <a:p>
          <a:endParaRPr lang="pl-PL"/>
        </a:p>
      </dgm:t>
    </dgm:pt>
    <dgm:pt modelId="{1C252666-301D-4F4A-9A6E-9FE47BDD3E67}" type="pres">
      <dgm:prSet presAssocID="{512B72C0-A7B6-4800-B765-6593646B5670}" presName="connTx" presStyleLbl="parChTrans1D3" presStyleIdx="1" presStyleCnt="2"/>
      <dgm:spPr/>
      <dgm:t>
        <a:bodyPr/>
        <a:lstStyle/>
        <a:p>
          <a:endParaRPr lang="pl-PL"/>
        </a:p>
      </dgm:t>
    </dgm:pt>
    <dgm:pt modelId="{2D9DE6B9-59DD-4949-B4BD-791C2C654AC9}" type="pres">
      <dgm:prSet presAssocID="{D79A4707-77D3-4D1A-A79B-13DCAAAF0C17}" presName="root2" presStyleCnt="0"/>
      <dgm:spPr/>
    </dgm:pt>
    <dgm:pt modelId="{985409A1-F26B-4C13-8C1C-2A3BEC3A17CB}" type="pres">
      <dgm:prSet presAssocID="{D79A4707-77D3-4D1A-A79B-13DCAAAF0C17}" presName="LevelTwoTextNode" presStyleLbl="node3" presStyleIdx="1" presStyleCnt="2" custLinFactNeighborX="3191" custLinFactNeighborY="3889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D396B5D-05BB-4908-8CCC-056FC0E3B8FF}" type="pres">
      <dgm:prSet presAssocID="{D79A4707-77D3-4D1A-A79B-13DCAAAF0C17}" presName="level3hierChild" presStyleCnt="0"/>
      <dgm:spPr/>
    </dgm:pt>
  </dgm:ptLst>
  <dgm:cxnLst>
    <dgm:cxn modelId="{31749544-1895-4891-8658-00BC8985EF7F}" srcId="{4B2AC019-CF39-49B0-A94F-02BA54C9AACC}" destId="{8A53F56C-6105-4E6E-A9E2-C85DDD34687E}" srcOrd="0" destOrd="0" parTransId="{AB04954E-A82C-4FD0-B1DE-5A05C7303598}" sibTransId="{2DCFA391-BCA6-4F3F-B155-EC1E68F66581}"/>
    <dgm:cxn modelId="{7F0D0ADF-0589-4123-9E95-EE5599E6AAE0}" type="presOf" srcId="{512B72C0-A7B6-4800-B765-6593646B5670}" destId="{1C252666-301D-4F4A-9A6E-9FE47BDD3E67}" srcOrd="1" destOrd="0" presId="urn:microsoft.com/office/officeart/2005/8/layout/hierarchy2"/>
    <dgm:cxn modelId="{A39E72B9-BD09-49BC-969B-E4D5F81F1AED}" srcId="{361D6F71-34E4-419E-858F-B0066537F85B}" destId="{D79A4707-77D3-4D1A-A79B-13DCAAAF0C17}" srcOrd="0" destOrd="0" parTransId="{512B72C0-A7B6-4800-B765-6593646B5670}" sibTransId="{49399084-D386-4167-8CF1-E9836281B858}"/>
    <dgm:cxn modelId="{C88B250A-FA0C-4C91-9B3E-B8AD4805CFF6}" srcId="{8A53F56C-6105-4E6E-A9E2-C85DDD34687E}" destId="{40F6EFA9-4B41-41D7-A252-2B64B8DB19BA}" srcOrd="0" destOrd="0" parTransId="{9F6575B4-B491-4587-9D5F-8158E2A8D267}" sibTransId="{0767CA81-5C7F-45CC-9FAE-42FAD5B11F36}"/>
    <dgm:cxn modelId="{D82790F0-A71D-4066-83E0-78C27CF9B2ED}" srcId="{40F6EFA9-4B41-41D7-A252-2B64B8DB19BA}" destId="{68A31519-69DD-4959-AA8A-47BFBECA408D}" srcOrd="0" destOrd="0" parTransId="{C70A11BD-4777-4A54-BE66-5675607CD11E}" sibTransId="{7B6280A2-CB81-44C3-B75C-8F3341C8B4FB}"/>
    <dgm:cxn modelId="{D5787FBE-46DE-49A0-B376-19C99B76DBE9}" type="presOf" srcId="{9F6575B4-B491-4587-9D5F-8158E2A8D267}" destId="{82D93F12-BDD7-434B-89CE-238731C76DFD}" srcOrd="0" destOrd="0" presId="urn:microsoft.com/office/officeart/2005/8/layout/hierarchy2"/>
    <dgm:cxn modelId="{EC493962-D799-4D42-8EA0-63909F476A05}" srcId="{8A53F56C-6105-4E6E-A9E2-C85DDD34687E}" destId="{361D6F71-34E4-419E-858F-B0066537F85B}" srcOrd="1" destOrd="0" parTransId="{869C7B02-A968-45C4-9FB1-725FB84A96B2}" sibTransId="{D7421A26-8BB7-45CF-97AC-C3A20E260AD4}"/>
    <dgm:cxn modelId="{A9C712EB-0BA7-4B72-B9CF-6E8E9464D720}" type="presOf" srcId="{869C7B02-A968-45C4-9FB1-725FB84A96B2}" destId="{A220512C-5F23-4CD6-9FFD-B4699759F581}" srcOrd="1" destOrd="0" presId="urn:microsoft.com/office/officeart/2005/8/layout/hierarchy2"/>
    <dgm:cxn modelId="{2C83156C-A764-43C8-88FF-8F18D7CA6CB2}" type="presOf" srcId="{40F6EFA9-4B41-41D7-A252-2B64B8DB19BA}" destId="{4BA4C14A-FD2F-463D-8DAA-D3EDDDE1534B}" srcOrd="0" destOrd="0" presId="urn:microsoft.com/office/officeart/2005/8/layout/hierarchy2"/>
    <dgm:cxn modelId="{1A21F2EF-63CB-4E8D-B3D9-D687A65B1BA2}" type="presOf" srcId="{361D6F71-34E4-419E-858F-B0066537F85B}" destId="{C3C4E8C5-9166-4F1D-8476-025069C232EC}" srcOrd="0" destOrd="0" presId="urn:microsoft.com/office/officeart/2005/8/layout/hierarchy2"/>
    <dgm:cxn modelId="{230764B6-B89C-4F66-8BBC-09424B66C473}" type="presOf" srcId="{4B2AC019-CF39-49B0-A94F-02BA54C9AACC}" destId="{C27545F5-8542-490E-A222-60C8062A3DFF}" srcOrd="0" destOrd="0" presId="urn:microsoft.com/office/officeart/2005/8/layout/hierarchy2"/>
    <dgm:cxn modelId="{BD6350C9-A407-450C-B5BE-7DF5DEFC6471}" type="presOf" srcId="{C70A11BD-4777-4A54-BE66-5675607CD11E}" destId="{AB425B44-52FF-462F-ABDF-64F0BFA6AD6E}" srcOrd="0" destOrd="0" presId="urn:microsoft.com/office/officeart/2005/8/layout/hierarchy2"/>
    <dgm:cxn modelId="{5E665687-EB33-47DF-A59F-9EA632CF5030}" type="presOf" srcId="{D79A4707-77D3-4D1A-A79B-13DCAAAF0C17}" destId="{985409A1-F26B-4C13-8C1C-2A3BEC3A17CB}" srcOrd="0" destOrd="0" presId="urn:microsoft.com/office/officeart/2005/8/layout/hierarchy2"/>
    <dgm:cxn modelId="{9A00EE6C-05A3-4BD6-922F-6A909DDC387D}" type="presOf" srcId="{8A53F56C-6105-4E6E-A9E2-C85DDD34687E}" destId="{F391B306-8588-4B67-A2BC-62137A21D7B0}" srcOrd="0" destOrd="0" presId="urn:microsoft.com/office/officeart/2005/8/layout/hierarchy2"/>
    <dgm:cxn modelId="{C377F7FE-EA1C-4F36-BA3E-92B48301F8DF}" type="presOf" srcId="{869C7B02-A968-45C4-9FB1-725FB84A96B2}" destId="{CFD69405-07A7-418E-9199-2A1DE17D2198}" srcOrd="0" destOrd="0" presId="urn:microsoft.com/office/officeart/2005/8/layout/hierarchy2"/>
    <dgm:cxn modelId="{5A769048-362F-47F4-9434-5B7110B0DED8}" type="presOf" srcId="{9F6575B4-B491-4587-9D5F-8158E2A8D267}" destId="{7B19C936-D339-4617-8D40-C0A2AA3CF429}" srcOrd="1" destOrd="0" presId="urn:microsoft.com/office/officeart/2005/8/layout/hierarchy2"/>
    <dgm:cxn modelId="{6A208272-C944-445E-BE97-F238824CADCB}" type="presOf" srcId="{68A31519-69DD-4959-AA8A-47BFBECA408D}" destId="{AFD5C847-1D69-4E85-87E6-2B8A7ABC408A}" srcOrd="0" destOrd="0" presId="urn:microsoft.com/office/officeart/2005/8/layout/hierarchy2"/>
    <dgm:cxn modelId="{82E7A286-D5FD-4411-9907-80D7D38FC2B7}" type="presOf" srcId="{C70A11BD-4777-4A54-BE66-5675607CD11E}" destId="{200DE01B-4229-4118-8A16-3A3B8E16FEAF}" srcOrd="1" destOrd="0" presId="urn:microsoft.com/office/officeart/2005/8/layout/hierarchy2"/>
    <dgm:cxn modelId="{A124E6AD-6A48-4E97-B6CC-F6F82656E0E9}" type="presOf" srcId="{512B72C0-A7B6-4800-B765-6593646B5670}" destId="{E9FA5F21-9EE0-471A-AFE8-625690E63CAC}" srcOrd="0" destOrd="0" presId="urn:microsoft.com/office/officeart/2005/8/layout/hierarchy2"/>
    <dgm:cxn modelId="{83C93957-9521-46E9-AB35-9AA6388C801E}" type="presParOf" srcId="{C27545F5-8542-490E-A222-60C8062A3DFF}" destId="{9E551076-830A-43B8-9DA9-A23EE32261C4}" srcOrd="0" destOrd="0" presId="urn:microsoft.com/office/officeart/2005/8/layout/hierarchy2"/>
    <dgm:cxn modelId="{AE105A37-F4F3-498C-AEAF-68229B7B84D7}" type="presParOf" srcId="{9E551076-830A-43B8-9DA9-A23EE32261C4}" destId="{F391B306-8588-4B67-A2BC-62137A21D7B0}" srcOrd="0" destOrd="0" presId="urn:microsoft.com/office/officeart/2005/8/layout/hierarchy2"/>
    <dgm:cxn modelId="{3DCD4BFC-D4D3-4986-98D9-808EF2C284C1}" type="presParOf" srcId="{9E551076-830A-43B8-9DA9-A23EE32261C4}" destId="{3C4BB627-59D9-4F60-8C0B-3EA37F436CBC}" srcOrd="1" destOrd="0" presId="urn:microsoft.com/office/officeart/2005/8/layout/hierarchy2"/>
    <dgm:cxn modelId="{60672D59-36DE-42EA-8403-8FF337D9F2D8}" type="presParOf" srcId="{3C4BB627-59D9-4F60-8C0B-3EA37F436CBC}" destId="{82D93F12-BDD7-434B-89CE-238731C76DFD}" srcOrd="0" destOrd="0" presId="urn:microsoft.com/office/officeart/2005/8/layout/hierarchy2"/>
    <dgm:cxn modelId="{6469C8BF-4804-44B6-93EF-4FE55912C65E}" type="presParOf" srcId="{82D93F12-BDD7-434B-89CE-238731C76DFD}" destId="{7B19C936-D339-4617-8D40-C0A2AA3CF429}" srcOrd="0" destOrd="0" presId="urn:microsoft.com/office/officeart/2005/8/layout/hierarchy2"/>
    <dgm:cxn modelId="{65522D5B-E73B-408E-80C0-E1504F33078B}" type="presParOf" srcId="{3C4BB627-59D9-4F60-8C0B-3EA37F436CBC}" destId="{FC608F74-60DE-4C0B-8077-6A8860D94CDE}" srcOrd="1" destOrd="0" presId="urn:microsoft.com/office/officeart/2005/8/layout/hierarchy2"/>
    <dgm:cxn modelId="{0C3E06A6-27F7-4464-8CFD-C49D8BCDEAFB}" type="presParOf" srcId="{FC608F74-60DE-4C0B-8077-6A8860D94CDE}" destId="{4BA4C14A-FD2F-463D-8DAA-D3EDDDE1534B}" srcOrd="0" destOrd="0" presId="urn:microsoft.com/office/officeart/2005/8/layout/hierarchy2"/>
    <dgm:cxn modelId="{0B8E1535-C6CA-43F9-841B-87C70EB34AED}" type="presParOf" srcId="{FC608F74-60DE-4C0B-8077-6A8860D94CDE}" destId="{02091C1F-822A-4FF9-A09A-90FACF71220D}" srcOrd="1" destOrd="0" presId="urn:microsoft.com/office/officeart/2005/8/layout/hierarchy2"/>
    <dgm:cxn modelId="{E05D8241-6830-4ED1-851D-8210EF2B7AA0}" type="presParOf" srcId="{02091C1F-822A-4FF9-A09A-90FACF71220D}" destId="{AB425B44-52FF-462F-ABDF-64F0BFA6AD6E}" srcOrd="0" destOrd="0" presId="urn:microsoft.com/office/officeart/2005/8/layout/hierarchy2"/>
    <dgm:cxn modelId="{DF613CEB-0716-4B9C-8937-3989E2A8BF07}" type="presParOf" srcId="{AB425B44-52FF-462F-ABDF-64F0BFA6AD6E}" destId="{200DE01B-4229-4118-8A16-3A3B8E16FEAF}" srcOrd="0" destOrd="0" presId="urn:microsoft.com/office/officeart/2005/8/layout/hierarchy2"/>
    <dgm:cxn modelId="{E06D8D43-9130-45EF-9AEA-475A62A9BBC2}" type="presParOf" srcId="{02091C1F-822A-4FF9-A09A-90FACF71220D}" destId="{F8EF05C4-0FD1-473C-AF5A-F6C8ED4E8C3E}" srcOrd="1" destOrd="0" presId="urn:microsoft.com/office/officeart/2005/8/layout/hierarchy2"/>
    <dgm:cxn modelId="{888AC26A-B2B1-47F5-AD79-19C813E68218}" type="presParOf" srcId="{F8EF05C4-0FD1-473C-AF5A-F6C8ED4E8C3E}" destId="{AFD5C847-1D69-4E85-87E6-2B8A7ABC408A}" srcOrd="0" destOrd="0" presId="urn:microsoft.com/office/officeart/2005/8/layout/hierarchy2"/>
    <dgm:cxn modelId="{67E31801-0C7B-44D9-945A-DC32F63A09FC}" type="presParOf" srcId="{F8EF05C4-0FD1-473C-AF5A-F6C8ED4E8C3E}" destId="{2597679E-2078-4262-A247-9CCFAF256833}" srcOrd="1" destOrd="0" presId="urn:microsoft.com/office/officeart/2005/8/layout/hierarchy2"/>
    <dgm:cxn modelId="{7A8E041E-0A3E-42F0-899F-04AA92667336}" type="presParOf" srcId="{3C4BB627-59D9-4F60-8C0B-3EA37F436CBC}" destId="{CFD69405-07A7-418E-9199-2A1DE17D2198}" srcOrd="2" destOrd="0" presId="urn:microsoft.com/office/officeart/2005/8/layout/hierarchy2"/>
    <dgm:cxn modelId="{BD3EC472-EE2F-4E28-B28A-2349A9D26376}" type="presParOf" srcId="{CFD69405-07A7-418E-9199-2A1DE17D2198}" destId="{A220512C-5F23-4CD6-9FFD-B4699759F581}" srcOrd="0" destOrd="0" presId="urn:microsoft.com/office/officeart/2005/8/layout/hierarchy2"/>
    <dgm:cxn modelId="{F496D3C7-1231-465A-94C4-63E861A01215}" type="presParOf" srcId="{3C4BB627-59D9-4F60-8C0B-3EA37F436CBC}" destId="{295D08C9-1252-414B-B0A1-3A85952174C9}" srcOrd="3" destOrd="0" presId="urn:microsoft.com/office/officeart/2005/8/layout/hierarchy2"/>
    <dgm:cxn modelId="{BCFFE9AD-A19C-4525-BFED-EA09DDB10600}" type="presParOf" srcId="{295D08C9-1252-414B-B0A1-3A85952174C9}" destId="{C3C4E8C5-9166-4F1D-8476-025069C232EC}" srcOrd="0" destOrd="0" presId="urn:microsoft.com/office/officeart/2005/8/layout/hierarchy2"/>
    <dgm:cxn modelId="{BB2D626B-EFC4-4E13-BEE9-DFDD0C098BA7}" type="presParOf" srcId="{295D08C9-1252-414B-B0A1-3A85952174C9}" destId="{8E4E54C0-882E-4ACF-B65A-224F54D29417}" srcOrd="1" destOrd="0" presId="urn:microsoft.com/office/officeart/2005/8/layout/hierarchy2"/>
    <dgm:cxn modelId="{20BA9E06-DDD1-4243-86D3-B87AAECC802B}" type="presParOf" srcId="{8E4E54C0-882E-4ACF-B65A-224F54D29417}" destId="{E9FA5F21-9EE0-471A-AFE8-625690E63CAC}" srcOrd="0" destOrd="0" presId="urn:microsoft.com/office/officeart/2005/8/layout/hierarchy2"/>
    <dgm:cxn modelId="{3E57ACCD-7FEE-44FC-81B8-AB1C84413E2E}" type="presParOf" srcId="{E9FA5F21-9EE0-471A-AFE8-625690E63CAC}" destId="{1C252666-301D-4F4A-9A6E-9FE47BDD3E67}" srcOrd="0" destOrd="0" presId="urn:microsoft.com/office/officeart/2005/8/layout/hierarchy2"/>
    <dgm:cxn modelId="{96E4D357-F602-45C8-8752-BD248448FAF0}" type="presParOf" srcId="{8E4E54C0-882E-4ACF-B65A-224F54D29417}" destId="{2D9DE6B9-59DD-4949-B4BD-791C2C654AC9}" srcOrd="1" destOrd="0" presId="urn:microsoft.com/office/officeart/2005/8/layout/hierarchy2"/>
    <dgm:cxn modelId="{65E3689F-A045-4789-B524-06E927DECFAD}" type="presParOf" srcId="{2D9DE6B9-59DD-4949-B4BD-791C2C654AC9}" destId="{985409A1-F26B-4C13-8C1C-2A3BEC3A17CB}" srcOrd="0" destOrd="0" presId="urn:microsoft.com/office/officeart/2005/8/layout/hierarchy2"/>
    <dgm:cxn modelId="{43631E9B-DC70-4BF0-B590-E8CD0393C310}" type="presParOf" srcId="{2D9DE6B9-59DD-4949-B4BD-791C2C654AC9}" destId="{7D396B5D-05BB-4908-8CCC-056FC0E3B8F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2AC019-CF39-49B0-A94F-02BA54C9AAC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A53F56C-6105-4E6E-A9E2-C85DDD34687E}">
      <dgm:prSet phldrT="[Tekst]"/>
      <dgm:spPr/>
      <dgm:t>
        <a:bodyPr/>
        <a:lstStyle/>
        <a:p>
          <a:r>
            <a:rPr lang="pl-PL" dirty="0" smtClean="0"/>
            <a:t> </a:t>
          </a:r>
          <a:endParaRPr lang="pl-PL" dirty="0"/>
        </a:p>
      </dgm:t>
    </dgm:pt>
    <dgm:pt modelId="{AB04954E-A82C-4FD0-B1DE-5A05C7303598}" type="parTrans" cxnId="{31749544-1895-4891-8658-00BC8985EF7F}">
      <dgm:prSet/>
      <dgm:spPr/>
      <dgm:t>
        <a:bodyPr/>
        <a:lstStyle/>
        <a:p>
          <a:endParaRPr lang="pl-PL"/>
        </a:p>
      </dgm:t>
    </dgm:pt>
    <dgm:pt modelId="{2DCFA391-BCA6-4F3F-B155-EC1E68F66581}" type="sibTrans" cxnId="{31749544-1895-4891-8658-00BC8985EF7F}">
      <dgm:prSet/>
      <dgm:spPr/>
      <dgm:t>
        <a:bodyPr/>
        <a:lstStyle/>
        <a:p>
          <a:endParaRPr lang="pl-PL"/>
        </a:p>
      </dgm:t>
    </dgm:pt>
    <dgm:pt modelId="{68A31519-69DD-4959-AA8A-47BFBECA408D}">
      <dgm:prSet phldrT="[Tekst]"/>
      <dgm:spPr/>
      <dgm:t>
        <a:bodyPr/>
        <a:lstStyle/>
        <a:p>
          <a:r>
            <a:rPr lang="pl-PL" dirty="0" smtClean="0"/>
            <a:t>Wyciągnąć kolec</a:t>
          </a:r>
          <a:endParaRPr lang="pl-PL" dirty="0"/>
        </a:p>
      </dgm:t>
    </dgm:pt>
    <dgm:pt modelId="{C70A11BD-4777-4A54-BE66-5675607CD11E}" type="parTrans" cxnId="{D82790F0-A71D-4066-83E0-78C27CF9B2ED}">
      <dgm:prSet/>
      <dgm:spPr/>
      <dgm:t>
        <a:bodyPr/>
        <a:lstStyle/>
        <a:p>
          <a:endParaRPr lang="pl-PL"/>
        </a:p>
      </dgm:t>
    </dgm:pt>
    <dgm:pt modelId="{7B6280A2-CB81-44C3-B75C-8F3341C8B4FB}" type="sibTrans" cxnId="{D82790F0-A71D-4066-83E0-78C27CF9B2ED}">
      <dgm:prSet/>
      <dgm:spPr/>
      <dgm:t>
        <a:bodyPr/>
        <a:lstStyle/>
        <a:p>
          <a:endParaRPr lang="pl-PL"/>
        </a:p>
      </dgm:t>
    </dgm:pt>
    <dgm:pt modelId="{361D6F71-34E4-419E-858F-B0066537F85B}">
      <dgm:prSet phldrT="[Tekst]"/>
      <dgm:spPr/>
      <dgm:t>
        <a:bodyPr/>
        <a:lstStyle/>
        <a:p>
          <a:r>
            <a:rPr lang="pl-PL" dirty="0" smtClean="0"/>
            <a:t> </a:t>
          </a:r>
          <a:endParaRPr lang="pl-PL" dirty="0"/>
        </a:p>
      </dgm:t>
    </dgm:pt>
    <dgm:pt modelId="{869C7B02-A968-45C4-9FB1-725FB84A96B2}" type="parTrans" cxnId="{EC493962-D799-4D42-8EA0-63909F476A05}">
      <dgm:prSet/>
      <dgm:spPr/>
      <dgm:t>
        <a:bodyPr/>
        <a:lstStyle/>
        <a:p>
          <a:endParaRPr lang="pl-PL"/>
        </a:p>
      </dgm:t>
    </dgm:pt>
    <dgm:pt modelId="{D7421A26-8BB7-45CF-97AC-C3A20E260AD4}" type="sibTrans" cxnId="{EC493962-D799-4D42-8EA0-63909F476A05}">
      <dgm:prSet/>
      <dgm:spPr/>
      <dgm:t>
        <a:bodyPr/>
        <a:lstStyle/>
        <a:p>
          <a:endParaRPr lang="pl-PL"/>
        </a:p>
      </dgm:t>
    </dgm:pt>
    <dgm:pt modelId="{D79A4707-77D3-4D1A-A79B-13DCAAAF0C17}">
      <dgm:prSet phldrT="[Tekst]"/>
      <dgm:spPr/>
      <dgm:t>
        <a:bodyPr/>
        <a:lstStyle/>
        <a:p>
          <a:r>
            <a:rPr lang="pl-PL" dirty="0" smtClean="0"/>
            <a:t>Nie wyciągać kolca</a:t>
          </a:r>
          <a:endParaRPr lang="pl-PL" dirty="0"/>
        </a:p>
      </dgm:t>
    </dgm:pt>
    <dgm:pt modelId="{512B72C0-A7B6-4800-B765-6593646B5670}" type="parTrans" cxnId="{A39E72B9-BD09-49BC-969B-E4D5F81F1AED}">
      <dgm:prSet/>
      <dgm:spPr/>
      <dgm:t>
        <a:bodyPr/>
        <a:lstStyle/>
        <a:p>
          <a:endParaRPr lang="pl-PL"/>
        </a:p>
      </dgm:t>
    </dgm:pt>
    <dgm:pt modelId="{49399084-D386-4167-8CF1-E9836281B858}" type="sibTrans" cxnId="{A39E72B9-BD09-49BC-969B-E4D5F81F1AED}">
      <dgm:prSet/>
      <dgm:spPr/>
      <dgm:t>
        <a:bodyPr/>
        <a:lstStyle/>
        <a:p>
          <a:endParaRPr lang="pl-PL"/>
        </a:p>
      </dgm:t>
    </dgm:pt>
    <dgm:pt modelId="{40F6EFA9-4B41-41D7-A252-2B64B8DB19BA}">
      <dgm:prSet phldrT="[Tekst]"/>
      <dgm:spPr/>
      <dgm:t>
        <a:bodyPr/>
        <a:lstStyle/>
        <a:p>
          <a:r>
            <a:rPr lang="pl-PL" dirty="0" smtClean="0"/>
            <a:t> </a:t>
          </a:r>
          <a:endParaRPr lang="pl-PL" dirty="0"/>
        </a:p>
      </dgm:t>
    </dgm:pt>
    <dgm:pt modelId="{0767CA81-5C7F-45CC-9FAE-42FAD5B11F36}" type="sibTrans" cxnId="{C88B250A-FA0C-4C91-9B3E-B8AD4805CFF6}">
      <dgm:prSet/>
      <dgm:spPr/>
      <dgm:t>
        <a:bodyPr/>
        <a:lstStyle/>
        <a:p>
          <a:endParaRPr lang="pl-PL"/>
        </a:p>
      </dgm:t>
    </dgm:pt>
    <dgm:pt modelId="{9F6575B4-B491-4587-9D5F-8158E2A8D267}" type="parTrans" cxnId="{C88B250A-FA0C-4C91-9B3E-B8AD4805CFF6}">
      <dgm:prSet/>
      <dgm:spPr/>
      <dgm:t>
        <a:bodyPr/>
        <a:lstStyle/>
        <a:p>
          <a:endParaRPr lang="pl-PL"/>
        </a:p>
      </dgm:t>
    </dgm:pt>
    <dgm:pt modelId="{C27545F5-8542-490E-A222-60C8062A3DFF}" type="pres">
      <dgm:prSet presAssocID="{4B2AC019-CF39-49B0-A94F-02BA54C9AAC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E551076-830A-43B8-9DA9-A23EE32261C4}" type="pres">
      <dgm:prSet presAssocID="{8A53F56C-6105-4E6E-A9E2-C85DDD34687E}" presName="root1" presStyleCnt="0"/>
      <dgm:spPr/>
    </dgm:pt>
    <dgm:pt modelId="{F391B306-8588-4B67-A2BC-62137A21D7B0}" type="pres">
      <dgm:prSet presAssocID="{8A53F56C-6105-4E6E-A9E2-C85DDD34687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C4BB627-59D9-4F60-8C0B-3EA37F436CBC}" type="pres">
      <dgm:prSet presAssocID="{8A53F56C-6105-4E6E-A9E2-C85DDD34687E}" presName="level2hierChild" presStyleCnt="0"/>
      <dgm:spPr/>
    </dgm:pt>
    <dgm:pt modelId="{82D93F12-BDD7-434B-89CE-238731C76DFD}" type="pres">
      <dgm:prSet presAssocID="{9F6575B4-B491-4587-9D5F-8158E2A8D267}" presName="conn2-1" presStyleLbl="parChTrans1D2" presStyleIdx="0" presStyleCnt="2"/>
      <dgm:spPr/>
      <dgm:t>
        <a:bodyPr/>
        <a:lstStyle/>
        <a:p>
          <a:endParaRPr lang="pl-PL"/>
        </a:p>
      </dgm:t>
    </dgm:pt>
    <dgm:pt modelId="{7B19C936-D339-4617-8D40-C0A2AA3CF429}" type="pres">
      <dgm:prSet presAssocID="{9F6575B4-B491-4587-9D5F-8158E2A8D267}" presName="connTx" presStyleLbl="parChTrans1D2" presStyleIdx="0" presStyleCnt="2"/>
      <dgm:spPr/>
      <dgm:t>
        <a:bodyPr/>
        <a:lstStyle/>
        <a:p>
          <a:endParaRPr lang="pl-PL"/>
        </a:p>
      </dgm:t>
    </dgm:pt>
    <dgm:pt modelId="{FC608F74-60DE-4C0B-8077-6A8860D94CDE}" type="pres">
      <dgm:prSet presAssocID="{40F6EFA9-4B41-41D7-A252-2B64B8DB19BA}" presName="root2" presStyleCnt="0"/>
      <dgm:spPr/>
    </dgm:pt>
    <dgm:pt modelId="{4BA4C14A-FD2F-463D-8DAA-D3EDDDE1534B}" type="pres">
      <dgm:prSet presAssocID="{40F6EFA9-4B41-41D7-A252-2B64B8DB19B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2091C1F-822A-4FF9-A09A-90FACF71220D}" type="pres">
      <dgm:prSet presAssocID="{40F6EFA9-4B41-41D7-A252-2B64B8DB19BA}" presName="level3hierChild" presStyleCnt="0"/>
      <dgm:spPr/>
    </dgm:pt>
    <dgm:pt modelId="{AB425B44-52FF-462F-ABDF-64F0BFA6AD6E}" type="pres">
      <dgm:prSet presAssocID="{C70A11BD-4777-4A54-BE66-5675607CD11E}" presName="conn2-1" presStyleLbl="parChTrans1D3" presStyleIdx="0" presStyleCnt="2"/>
      <dgm:spPr/>
      <dgm:t>
        <a:bodyPr/>
        <a:lstStyle/>
        <a:p>
          <a:endParaRPr lang="pl-PL"/>
        </a:p>
      </dgm:t>
    </dgm:pt>
    <dgm:pt modelId="{200DE01B-4229-4118-8A16-3A3B8E16FEAF}" type="pres">
      <dgm:prSet presAssocID="{C70A11BD-4777-4A54-BE66-5675607CD11E}" presName="connTx" presStyleLbl="parChTrans1D3" presStyleIdx="0" presStyleCnt="2"/>
      <dgm:spPr/>
      <dgm:t>
        <a:bodyPr/>
        <a:lstStyle/>
        <a:p>
          <a:endParaRPr lang="pl-PL"/>
        </a:p>
      </dgm:t>
    </dgm:pt>
    <dgm:pt modelId="{F8EF05C4-0FD1-473C-AF5A-F6C8ED4E8C3E}" type="pres">
      <dgm:prSet presAssocID="{68A31519-69DD-4959-AA8A-47BFBECA408D}" presName="root2" presStyleCnt="0"/>
      <dgm:spPr/>
    </dgm:pt>
    <dgm:pt modelId="{AFD5C847-1D69-4E85-87E6-2B8A7ABC408A}" type="pres">
      <dgm:prSet presAssocID="{68A31519-69DD-4959-AA8A-47BFBECA408D}" presName="LevelTwoTextNode" presStyleLbl="node3" presStyleIdx="0" presStyleCnt="2" custLinFactNeighborX="-3465" custLinFactNeighborY="-5245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597679E-2078-4262-A247-9CCFAF256833}" type="pres">
      <dgm:prSet presAssocID="{68A31519-69DD-4959-AA8A-47BFBECA408D}" presName="level3hierChild" presStyleCnt="0"/>
      <dgm:spPr/>
    </dgm:pt>
    <dgm:pt modelId="{CFD69405-07A7-418E-9199-2A1DE17D2198}" type="pres">
      <dgm:prSet presAssocID="{869C7B02-A968-45C4-9FB1-725FB84A96B2}" presName="conn2-1" presStyleLbl="parChTrans1D2" presStyleIdx="1" presStyleCnt="2"/>
      <dgm:spPr/>
      <dgm:t>
        <a:bodyPr/>
        <a:lstStyle/>
        <a:p>
          <a:endParaRPr lang="pl-PL"/>
        </a:p>
      </dgm:t>
    </dgm:pt>
    <dgm:pt modelId="{A220512C-5F23-4CD6-9FFD-B4699759F581}" type="pres">
      <dgm:prSet presAssocID="{869C7B02-A968-45C4-9FB1-725FB84A96B2}" presName="connTx" presStyleLbl="parChTrans1D2" presStyleIdx="1" presStyleCnt="2"/>
      <dgm:spPr/>
      <dgm:t>
        <a:bodyPr/>
        <a:lstStyle/>
        <a:p>
          <a:endParaRPr lang="pl-PL"/>
        </a:p>
      </dgm:t>
    </dgm:pt>
    <dgm:pt modelId="{295D08C9-1252-414B-B0A1-3A85952174C9}" type="pres">
      <dgm:prSet presAssocID="{361D6F71-34E4-419E-858F-B0066537F85B}" presName="root2" presStyleCnt="0"/>
      <dgm:spPr/>
    </dgm:pt>
    <dgm:pt modelId="{C3C4E8C5-9166-4F1D-8476-025069C232EC}" type="pres">
      <dgm:prSet presAssocID="{361D6F71-34E4-419E-858F-B0066537F85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E4E54C0-882E-4ACF-B65A-224F54D29417}" type="pres">
      <dgm:prSet presAssocID="{361D6F71-34E4-419E-858F-B0066537F85B}" presName="level3hierChild" presStyleCnt="0"/>
      <dgm:spPr/>
    </dgm:pt>
    <dgm:pt modelId="{E9FA5F21-9EE0-471A-AFE8-625690E63CAC}" type="pres">
      <dgm:prSet presAssocID="{512B72C0-A7B6-4800-B765-6593646B5670}" presName="conn2-1" presStyleLbl="parChTrans1D3" presStyleIdx="1" presStyleCnt="2"/>
      <dgm:spPr/>
      <dgm:t>
        <a:bodyPr/>
        <a:lstStyle/>
        <a:p>
          <a:endParaRPr lang="pl-PL"/>
        </a:p>
      </dgm:t>
    </dgm:pt>
    <dgm:pt modelId="{1C252666-301D-4F4A-9A6E-9FE47BDD3E67}" type="pres">
      <dgm:prSet presAssocID="{512B72C0-A7B6-4800-B765-6593646B5670}" presName="connTx" presStyleLbl="parChTrans1D3" presStyleIdx="1" presStyleCnt="2"/>
      <dgm:spPr/>
      <dgm:t>
        <a:bodyPr/>
        <a:lstStyle/>
        <a:p>
          <a:endParaRPr lang="pl-PL"/>
        </a:p>
      </dgm:t>
    </dgm:pt>
    <dgm:pt modelId="{2D9DE6B9-59DD-4949-B4BD-791C2C654AC9}" type="pres">
      <dgm:prSet presAssocID="{D79A4707-77D3-4D1A-A79B-13DCAAAF0C17}" presName="root2" presStyleCnt="0"/>
      <dgm:spPr/>
    </dgm:pt>
    <dgm:pt modelId="{985409A1-F26B-4C13-8C1C-2A3BEC3A17CB}" type="pres">
      <dgm:prSet presAssocID="{D79A4707-77D3-4D1A-A79B-13DCAAAF0C17}" presName="LevelTwoTextNode" presStyleLbl="node3" presStyleIdx="1" presStyleCnt="2" custLinFactNeighborX="3191" custLinFactNeighborY="3889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D396B5D-05BB-4908-8CCC-056FC0E3B8FF}" type="pres">
      <dgm:prSet presAssocID="{D79A4707-77D3-4D1A-A79B-13DCAAAF0C17}" presName="level3hierChild" presStyleCnt="0"/>
      <dgm:spPr/>
    </dgm:pt>
  </dgm:ptLst>
  <dgm:cxnLst>
    <dgm:cxn modelId="{6B8F785C-657E-4B74-A701-EB3E3AFE03C7}" type="presOf" srcId="{4B2AC019-CF39-49B0-A94F-02BA54C9AACC}" destId="{C27545F5-8542-490E-A222-60C8062A3DFF}" srcOrd="0" destOrd="0" presId="urn:microsoft.com/office/officeart/2005/8/layout/hierarchy2"/>
    <dgm:cxn modelId="{31749544-1895-4891-8658-00BC8985EF7F}" srcId="{4B2AC019-CF39-49B0-A94F-02BA54C9AACC}" destId="{8A53F56C-6105-4E6E-A9E2-C85DDD34687E}" srcOrd="0" destOrd="0" parTransId="{AB04954E-A82C-4FD0-B1DE-5A05C7303598}" sibTransId="{2DCFA391-BCA6-4F3F-B155-EC1E68F66581}"/>
    <dgm:cxn modelId="{E1E77C6C-CE12-452B-91D7-6F5A789E5762}" type="presOf" srcId="{9F6575B4-B491-4587-9D5F-8158E2A8D267}" destId="{82D93F12-BDD7-434B-89CE-238731C76DFD}" srcOrd="0" destOrd="0" presId="urn:microsoft.com/office/officeart/2005/8/layout/hierarchy2"/>
    <dgm:cxn modelId="{C89232F1-4FF1-46C9-B580-10D013BA670D}" type="presOf" srcId="{512B72C0-A7B6-4800-B765-6593646B5670}" destId="{1C252666-301D-4F4A-9A6E-9FE47BDD3E67}" srcOrd="1" destOrd="0" presId="urn:microsoft.com/office/officeart/2005/8/layout/hierarchy2"/>
    <dgm:cxn modelId="{A39E72B9-BD09-49BC-969B-E4D5F81F1AED}" srcId="{361D6F71-34E4-419E-858F-B0066537F85B}" destId="{D79A4707-77D3-4D1A-A79B-13DCAAAF0C17}" srcOrd="0" destOrd="0" parTransId="{512B72C0-A7B6-4800-B765-6593646B5670}" sibTransId="{49399084-D386-4167-8CF1-E9836281B858}"/>
    <dgm:cxn modelId="{C88B250A-FA0C-4C91-9B3E-B8AD4805CFF6}" srcId="{8A53F56C-6105-4E6E-A9E2-C85DDD34687E}" destId="{40F6EFA9-4B41-41D7-A252-2B64B8DB19BA}" srcOrd="0" destOrd="0" parTransId="{9F6575B4-B491-4587-9D5F-8158E2A8D267}" sibTransId="{0767CA81-5C7F-45CC-9FAE-42FAD5B11F36}"/>
    <dgm:cxn modelId="{D82790F0-A71D-4066-83E0-78C27CF9B2ED}" srcId="{40F6EFA9-4B41-41D7-A252-2B64B8DB19BA}" destId="{68A31519-69DD-4959-AA8A-47BFBECA408D}" srcOrd="0" destOrd="0" parTransId="{C70A11BD-4777-4A54-BE66-5675607CD11E}" sibTransId="{7B6280A2-CB81-44C3-B75C-8F3341C8B4FB}"/>
    <dgm:cxn modelId="{1EE74564-7C21-4AD8-9AE3-CC2B5B88A1B0}" type="presOf" srcId="{8A53F56C-6105-4E6E-A9E2-C85DDD34687E}" destId="{F391B306-8588-4B67-A2BC-62137A21D7B0}" srcOrd="0" destOrd="0" presId="urn:microsoft.com/office/officeart/2005/8/layout/hierarchy2"/>
    <dgm:cxn modelId="{3CA2B75B-965F-40E8-BBFC-8F125452CB7E}" type="presOf" srcId="{D79A4707-77D3-4D1A-A79B-13DCAAAF0C17}" destId="{985409A1-F26B-4C13-8C1C-2A3BEC3A17CB}" srcOrd="0" destOrd="0" presId="urn:microsoft.com/office/officeart/2005/8/layout/hierarchy2"/>
    <dgm:cxn modelId="{EC493962-D799-4D42-8EA0-63909F476A05}" srcId="{8A53F56C-6105-4E6E-A9E2-C85DDD34687E}" destId="{361D6F71-34E4-419E-858F-B0066537F85B}" srcOrd="1" destOrd="0" parTransId="{869C7B02-A968-45C4-9FB1-725FB84A96B2}" sibTransId="{D7421A26-8BB7-45CF-97AC-C3A20E260AD4}"/>
    <dgm:cxn modelId="{D33FF7AD-A22B-45AC-A044-D5070F6E6284}" type="presOf" srcId="{C70A11BD-4777-4A54-BE66-5675607CD11E}" destId="{200DE01B-4229-4118-8A16-3A3B8E16FEAF}" srcOrd="1" destOrd="0" presId="urn:microsoft.com/office/officeart/2005/8/layout/hierarchy2"/>
    <dgm:cxn modelId="{93C745F3-F2A3-472F-A60A-B2E1DA5B13F0}" type="presOf" srcId="{512B72C0-A7B6-4800-B765-6593646B5670}" destId="{E9FA5F21-9EE0-471A-AFE8-625690E63CAC}" srcOrd="0" destOrd="0" presId="urn:microsoft.com/office/officeart/2005/8/layout/hierarchy2"/>
    <dgm:cxn modelId="{6C7CE2C6-4553-4DBF-AF31-33222A539B9B}" type="presOf" srcId="{869C7B02-A968-45C4-9FB1-725FB84A96B2}" destId="{A220512C-5F23-4CD6-9FFD-B4699759F581}" srcOrd="1" destOrd="0" presId="urn:microsoft.com/office/officeart/2005/8/layout/hierarchy2"/>
    <dgm:cxn modelId="{1D73A49B-BD8C-4C37-9AF0-75E0A7512223}" type="presOf" srcId="{40F6EFA9-4B41-41D7-A252-2B64B8DB19BA}" destId="{4BA4C14A-FD2F-463D-8DAA-D3EDDDE1534B}" srcOrd="0" destOrd="0" presId="urn:microsoft.com/office/officeart/2005/8/layout/hierarchy2"/>
    <dgm:cxn modelId="{052F16EA-223B-4B00-9A72-16372C470145}" type="presOf" srcId="{9F6575B4-B491-4587-9D5F-8158E2A8D267}" destId="{7B19C936-D339-4617-8D40-C0A2AA3CF429}" srcOrd="1" destOrd="0" presId="urn:microsoft.com/office/officeart/2005/8/layout/hierarchy2"/>
    <dgm:cxn modelId="{14A37EE7-E62F-4CE6-B350-5CB34732D932}" type="presOf" srcId="{361D6F71-34E4-419E-858F-B0066537F85B}" destId="{C3C4E8C5-9166-4F1D-8476-025069C232EC}" srcOrd="0" destOrd="0" presId="urn:microsoft.com/office/officeart/2005/8/layout/hierarchy2"/>
    <dgm:cxn modelId="{51F11BC7-E50C-4B08-A98B-EE24EC453B66}" type="presOf" srcId="{C70A11BD-4777-4A54-BE66-5675607CD11E}" destId="{AB425B44-52FF-462F-ABDF-64F0BFA6AD6E}" srcOrd="0" destOrd="0" presId="urn:microsoft.com/office/officeart/2005/8/layout/hierarchy2"/>
    <dgm:cxn modelId="{662DC135-495A-42C5-AFD2-E009DAAC9CE4}" type="presOf" srcId="{869C7B02-A968-45C4-9FB1-725FB84A96B2}" destId="{CFD69405-07A7-418E-9199-2A1DE17D2198}" srcOrd="0" destOrd="0" presId="urn:microsoft.com/office/officeart/2005/8/layout/hierarchy2"/>
    <dgm:cxn modelId="{38DA1491-B65D-48B6-8D7D-B3047169D779}" type="presOf" srcId="{68A31519-69DD-4959-AA8A-47BFBECA408D}" destId="{AFD5C847-1D69-4E85-87E6-2B8A7ABC408A}" srcOrd="0" destOrd="0" presId="urn:microsoft.com/office/officeart/2005/8/layout/hierarchy2"/>
    <dgm:cxn modelId="{22CEC63F-8E3F-4863-9D8D-B25BC23BFBC6}" type="presParOf" srcId="{C27545F5-8542-490E-A222-60C8062A3DFF}" destId="{9E551076-830A-43B8-9DA9-A23EE32261C4}" srcOrd="0" destOrd="0" presId="urn:microsoft.com/office/officeart/2005/8/layout/hierarchy2"/>
    <dgm:cxn modelId="{73C91906-0169-494C-AC63-B111AF26EF04}" type="presParOf" srcId="{9E551076-830A-43B8-9DA9-A23EE32261C4}" destId="{F391B306-8588-4B67-A2BC-62137A21D7B0}" srcOrd="0" destOrd="0" presId="urn:microsoft.com/office/officeart/2005/8/layout/hierarchy2"/>
    <dgm:cxn modelId="{0C5BE140-2A08-4776-8CDA-DBFC01DAEFC7}" type="presParOf" srcId="{9E551076-830A-43B8-9DA9-A23EE32261C4}" destId="{3C4BB627-59D9-4F60-8C0B-3EA37F436CBC}" srcOrd="1" destOrd="0" presId="urn:microsoft.com/office/officeart/2005/8/layout/hierarchy2"/>
    <dgm:cxn modelId="{A73E736E-2796-4C74-AC0E-5E69278A38F2}" type="presParOf" srcId="{3C4BB627-59D9-4F60-8C0B-3EA37F436CBC}" destId="{82D93F12-BDD7-434B-89CE-238731C76DFD}" srcOrd="0" destOrd="0" presId="urn:microsoft.com/office/officeart/2005/8/layout/hierarchy2"/>
    <dgm:cxn modelId="{4CB3C688-9C73-45B0-8848-120DC658CF25}" type="presParOf" srcId="{82D93F12-BDD7-434B-89CE-238731C76DFD}" destId="{7B19C936-D339-4617-8D40-C0A2AA3CF429}" srcOrd="0" destOrd="0" presId="urn:microsoft.com/office/officeart/2005/8/layout/hierarchy2"/>
    <dgm:cxn modelId="{B79CB297-2F3C-4B2D-89A6-ACAF74E60F5F}" type="presParOf" srcId="{3C4BB627-59D9-4F60-8C0B-3EA37F436CBC}" destId="{FC608F74-60DE-4C0B-8077-6A8860D94CDE}" srcOrd="1" destOrd="0" presId="urn:microsoft.com/office/officeart/2005/8/layout/hierarchy2"/>
    <dgm:cxn modelId="{637D98CF-BF71-434F-AE7F-47F9640501BB}" type="presParOf" srcId="{FC608F74-60DE-4C0B-8077-6A8860D94CDE}" destId="{4BA4C14A-FD2F-463D-8DAA-D3EDDDE1534B}" srcOrd="0" destOrd="0" presId="urn:microsoft.com/office/officeart/2005/8/layout/hierarchy2"/>
    <dgm:cxn modelId="{993AFF88-0AE8-48A3-9FB2-F0820E73573E}" type="presParOf" srcId="{FC608F74-60DE-4C0B-8077-6A8860D94CDE}" destId="{02091C1F-822A-4FF9-A09A-90FACF71220D}" srcOrd="1" destOrd="0" presId="urn:microsoft.com/office/officeart/2005/8/layout/hierarchy2"/>
    <dgm:cxn modelId="{A3AAEFDA-6057-47A7-9BB8-C528B66E5962}" type="presParOf" srcId="{02091C1F-822A-4FF9-A09A-90FACF71220D}" destId="{AB425B44-52FF-462F-ABDF-64F0BFA6AD6E}" srcOrd="0" destOrd="0" presId="urn:microsoft.com/office/officeart/2005/8/layout/hierarchy2"/>
    <dgm:cxn modelId="{BF1F9F63-2420-4532-A54D-C1B3D5A83AA1}" type="presParOf" srcId="{AB425B44-52FF-462F-ABDF-64F0BFA6AD6E}" destId="{200DE01B-4229-4118-8A16-3A3B8E16FEAF}" srcOrd="0" destOrd="0" presId="urn:microsoft.com/office/officeart/2005/8/layout/hierarchy2"/>
    <dgm:cxn modelId="{A1D35306-7B06-4D2F-B13C-17EBE4A8F66F}" type="presParOf" srcId="{02091C1F-822A-4FF9-A09A-90FACF71220D}" destId="{F8EF05C4-0FD1-473C-AF5A-F6C8ED4E8C3E}" srcOrd="1" destOrd="0" presId="urn:microsoft.com/office/officeart/2005/8/layout/hierarchy2"/>
    <dgm:cxn modelId="{046C0274-7A9E-43EC-A775-8DAA9426AEA3}" type="presParOf" srcId="{F8EF05C4-0FD1-473C-AF5A-F6C8ED4E8C3E}" destId="{AFD5C847-1D69-4E85-87E6-2B8A7ABC408A}" srcOrd="0" destOrd="0" presId="urn:microsoft.com/office/officeart/2005/8/layout/hierarchy2"/>
    <dgm:cxn modelId="{BDC9D688-92E8-4B7B-8087-564A328BF931}" type="presParOf" srcId="{F8EF05C4-0FD1-473C-AF5A-F6C8ED4E8C3E}" destId="{2597679E-2078-4262-A247-9CCFAF256833}" srcOrd="1" destOrd="0" presId="urn:microsoft.com/office/officeart/2005/8/layout/hierarchy2"/>
    <dgm:cxn modelId="{47096E84-3C97-4E6E-8BCB-524E53C30842}" type="presParOf" srcId="{3C4BB627-59D9-4F60-8C0B-3EA37F436CBC}" destId="{CFD69405-07A7-418E-9199-2A1DE17D2198}" srcOrd="2" destOrd="0" presId="urn:microsoft.com/office/officeart/2005/8/layout/hierarchy2"/>
    <dgm:cxn modelId="{1E6EE6C3-06B9-4D90-AF08-CAE62B908E3E}" type="presParOf" srcId="{CFD69405-07A7-418E-9199-2A1DE17D2198}" destId="{A220512C-5F23-4CD6-9FFD-B4699759F581}" srcOrd="0" destOrd="0" presId="urn:microsoft.com/office/officeart/2005/8/layout/hierarchy2"/>
    <dgm:cxn modelId="{826885F5-F726-42DB-B96C-E69C6A2B3756}" type="presParOf" srcId="{3C4BB627-59D9-4F60-8C0B-3EA37F436CBC}" destId="{295D08C9-1252-414B-B0A1-3A85952174C9}" srcOrd="3" destOrd="0" presId="urn:microsoft.com/office/officeart/2005/8/layout/hierarchy2"/>
    <dgm:cxn modelId="{FA7F1182-23BC-451A-96B3-4C5FED61B494}" type="presParOf" srcId="{295D08C9-1252-414B-B0A1-3A85952174C9}" destId="{C3C4E8C5-9166-4F1D-8476-025069C232EC}" srcOrd="0" destOrd="0" presId="urn:microsoft.com/office/officeart/2005/8/layout/hierarchy2"/>
    <dgm:cxn modelId="{3D08E1F8-C6CB-45CC-8B20-4D5D941C4709}" type="presParOf" srcId="{295D08C9-1252-414B-B0A1-3A85952174C9}" destId="{8E4E54C0-882E-4ACF-B65A-224F54D29417}" srcOrd="1" destOrd="0" presId="urn:microsoft.com/office/officeart/2005/8/layout/hierarchy2"/>
    <dgm:cxn modelId="{4E70C7D6-8F86-4871-BCB7-C3351CBF333D}" type="presParOf" srcId="{8E4E54C0-882E-4ACF-B65A-224F54D29417}" destId="{E9FA5F21-9EE0-471A-AFE8-625690E63CAC}" srcOrd="0" destOrd="0" presId="urn:microsoft.com/office/officeart/2005/8/layout/hierarchy2"/>
    <dgm:cxn modelId="{622BB3EF-219E-41DE-A32D-0D84D5492058}" type="presParOf" srcId="{E9FA5F21-9EE0-471A-AFE8-625690E63CAC}" destId="{1C252666-301D-4F4A-9A6E-9FE47BDD3E67}" srcOrd="0" destOrd="0" presId="urn:microsoft.com/office/officeart/2005/8/layout/hierarchy2"/>
    <dgm:cxn modelId="{2AFF3679-9D18-40F2-9974-380D0362A961}" type="presParOf" srcId="{8E4E54C0-882E-4ACF-B65A-224F54D29417}" destId="{2D9DE6B9-59DD-4949-B4BD-791C2C654AC9}" srcOrd="1" destOrd="0" presId="urn:microsoft.com/office/officeart/2005/8/layout/hierarchy2"/>
    <dgm:cxn modelId="{87523BDE-B2FC-4EB7-9CFB-18BF4878BB3B}" type="presParOf" srcId="{2D9DE6B9-59DD-4949-B4BD-791C2C654AC9}" destId="{985409A1-F26B-4C13-8C1C-2A3BEC3A17CB}" srcOrd="0" destOrd="0" presId="urn:microsoft.com/office/officeart/2005/8/layout/hierarchy2"/>
    <dgm:cxn modelId="{FC2A6295-85DE-4DBB-9227-FDBB71F4AD43}" type="presParOf" srcId="{2D9DE6B9-59DD-4949-B4BD-791C2C654AC9}" destId="{7D396B5D-05BB-4908-8CCC-056FC0E3B8F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2AC019-CF39-49B0-A94F-02BA54C9AAC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A53F56C-6105-4E6E-A9E2-C85DDD34687E}">
      <dgm:prSet phldrT="[Tekst]"/>
      <dgm:spPr/>
      <dgm:t>
        <a:bodyPr/>
        <a:lstStyle/>
        <a:p>
          <a:r>
            <a:rPr lang="pl-PL" dirty="0" smtClean="0"/>
            <a:t> </a:t>
          </a:r>
          <a:endParaRPr lang="pl-PL" dirty="0"/>
        </a:p>
      </dgm:t>
    </dgm:pt>
    <dgm:pt modelId="{AB04954E-A82C-4FD0-B1DE-5A05C7303598}" type="parTrans" cxnId="{31749544-1895-4891-8658-00BC8985EF7F}">
      <dgm:prSet/>
      <dgm:spPr/>
      <dgm:t>
        <a:bodyPr/>
        <a:lstStyle/>
        <a:p>
          <a:endParaRPr lang="pl-PL"/>
        </a:p>
      </dgm:t>
    </dgm:pt>
    <dgm:pt modelId="{2DCFA391-BCA6-4F3F-B155-EC1E68F66581}" type="sibTrans" cxnId="{31749544-1895-4891-8658-00BC8985EF7F}">
      <dgm:prSet/>
      <dgm:spPr/>
      <dgm:t>
        <a:bodyPr/>
        <a:lstStyle/>
        <a:p>
          <a:endParaRPr lang="pl-PL"/>
        </a:p>
      </dgm:t>
    </dgm:pt>
    <dgm:pt modelId="{68A31519-69DD-4959-AA8A-47BFBECA408D}">
      <dgm:prSet phldrT="[Tekst]"/>
      <dgm:spPr/>
      <dgm:t>
        <a:bodyPr/>
        <a:lstStyle/>
        <a:p>
          <a:r>
            <a:rPr lang="pl-PL" dirty="0" smtClean="0"/>
            <a:t>Wyciągnąć kolec</a:t>
          </a:r>
          <a:endParaRPr lang="pl-PL" dirty="0"/>
        </a:p>
      </dgm:t>
    </dgm:pt>
    <dgm:pt modelId="{C70A11BD-4777-4A54-BE66-5675607CD11E}" type="parTrans" cxnId="{D82790F0-A71D-4066-83E0-78C27CF9B2ED}">
      <dgm:prSet/>
      <dgm:spPr/>
      <dgm:t>
        <a:bodyPr/>
        <a:lstStyle/>
        <a:p>
          <a:endParaRPr lang="pl-PL"/>
        </a:p>
      </dgm:t>
    </dgm:pt>
    <dgm:pt modelId="{7B6280A2-CB81-44C3-B75C-8F3341C8B4FB}" type="sibTrans" cxnId="{D82790F0-A71D-4066-83E0-78C27CF9B2ED}">
      <dgm:prSet/>
      <dgm:spPr/>
      <dgm:t>
        <a:bodyPr/>
        <a:lstStyle/>
        <a:p>
          <a:endParaRPr lang="pl-PL"/>
        </a:p>
      </dgm:t>
    </dgm:pt>
    <dgm:pt modelId="{361D6F71-34E4-419E-858F-B0066537F85B}">
      <dgm:prSet phldrT="[Tekst]"/>
      <dgm:spPr/>
      <dgm:t>
        <a:bodyPr/>
        <a:lstStyle/>
        <a:p>
          <a:r>
            <a:rPr lang="pl-PL" dirty="0" smtClean="0"/>
            <a:t>Chronić dziecko</a:t>
          </a:r>
          <a:endParaRPr lang="pl-PL" dirty="0"/>
        </a:p>
      </dgm:t>
    </dgm:pt>
    <dgm:pt modelId="{869C7B02-A968-45C4-9FB1-725FB84A96B2}" type="parTrans" cxnId="{EC493962-D799-4D42-8EA0-63909F476A05}">
      <dgm:prSet/>
      <dgm:spPr/>
      <dgm:t>
        <a:bodyPr/>
        <a:lstStyle/>
        <a:p>
          <a:endParaRPr lang="pl-PL"/>
        </a:p>
      </dgm:t>
    </dgm:pt>
    <dgm:pt modelId="{D7421A26-8BB7-45CF-97AC-C3A20E260AD4}" type="sibTrans" cxnId="{EC493962-D799-4D42-8EA0-63909F476A05}">
      <dgm:prSet/>
      <dgm:spPr/>
      <dgm:t>
        <a:bodyPr/>
        <a:lstStyle/>
        <a:p>
          <a:endParaRPr lang="pl-PL"/>
        </a:p>
      </dgm:t>
    </dgm:pt>
    <dgm:pt modelId="{D79A4707-77D3-4D1A-A79B-13DCAAAF0C17}">
      <dgm:prSet phldrT="[Tekst]"/>
      <dgm:spPr/>
      <dgm:t>
        <a:bodyPr/>
        <a:lstStyle/>
        <a:p>
          <a:r>
            <a:rPr lang="pl-PL" dirty="0" smtClean="0"/>
            <a:t>Nie wyciągać kolca</a:t>
          </a:r>
          <a:endParaRPr lang="pl-PL" dirty="0"/>
        </a:p>
      </dgm:t>
    </dgm:pt>
    <dgm:pt modelId="{512B72C0-A7B6-4800-B765-6593646B5670}" type="parTrans" cxnId="{A39E72B9-BD09-49BC-969B-E4D5F81F1AED}">
      <dgm:prSet/>
      <dgm:spPr/>
      <dgm:t>
        <a:bodyPr/>
        <a:lstStyle/>
        <a:p>
          <a:endParaRPr lang="pl-PL"/>
        </a:p>
      </dgm:t>
    </dgm:pt>
    <dgm:pt modelId="{49399084-D386-4167-8CF1-E9836281B858}" type="sibTrans" cxnId="{A39E72B9-BD09-49BC-969B-E4D5F81F1AED}">
      <dgm:prSet/>
      <dgm:spPr/>
      <dgm:t>
        <a:bodyPr/>
        <a:lstStyle/>
        <a:p>
          <a:endParaRPr lang="pl-PL"/>
        </a:p>
      </dgm:t>
    </dgm:pt>
    <dgm:pt modelId="{40F6EFA9-4B41-41D7-A252-2B64B8DB19BA}">
      <dgm:prSet phldrT="[Tekst]"/>
      <dgm:spPr/>
      <dgm:t>
        <a:bodyPr/>
        <a:lstStyle/>
        <a:p>
          <a:r>
            <a:rPr lang="pl-PL" dirty="0" smtClean="0"/>
            <a:t>Być pomocnym</a:t>
          </a:r>
          <a:endParaRPr lang="pl-PL" dirty="0"/>
        </a:p>
      </dgm:t>
    </dgm:pt>
    <dgm:pt modelId="{0767CA81-5C7F-45CC-9FAE-42FAD5B11F36}" type="sibTrans" cxnId="{C88B250A-FA0C-4C91-9B3E-B8AD4805CFF6}">
      <dgm:prSet/>
      <dgm:spPr/>
      <dgm:t>
        <a:bodyPr/>
        <a:lstStyle/>
        <a:p>
          <a:endParaRPr lang="pl-PL"/>
        </a:p>
      </dgm:t>
    </dgm:pt>
    <dgm:pt modelId="{9F6575B4-B491-4587-9D5F-8158E2A8D267}" type="parTrans" cxnId="{C88B250A-FA0C-4C91-9B3E-B8AD4805CFF6}">
      <dgm:prSet/>
      <dgm:spPr/>
      <dgm:t>
        <a:bodyPr/>
        <a:lstStyle/>
        <a:p>
          <a:endParaRPr lang="pl-PL"/>
        </a:p>
      </dgm:t>
    </dgm:pt>
    <dgm:pt modelId="{C27545F5-8542-490E-A222-60C8062A3DFF}" type="pres">
      <dgm:prSet presAssocID="{4B2AC019-CF39-49B0-A94F-02BA54C9AAC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E551076-830A-43B8-9DA9-A23EE32261C4}" type="pres">
      <dgm:prSet presAssocID="{8A53F56C-6105-4E6E-A9E2-C85DDD34687E}" presName="root1" presStyleCnt="0"/>
      <dgm:spPr/>
    </dgm:pt>
    <dgm:pt modelId="{F391B306-8588-4B67-A2BC-62137A21D7B0}" type="pres">
      <dgm:prSet presAssocID="{8A53F56C-6105-4E6E-A9E2-C85DDD34687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C4BB627-59D9-4F60-8C0B-3EA37F436CBC}" type="pres">
      <dgm:prSet presAssocID="{8A53F56C-6105-4E6E-A9E2-C85DDD34687E}" presName="level2hierChild" presStyleCnt="0"/>
      <dgm:spPr/>
    </dgm:pt>
    <dgm:pt modelId="{82D93F12-BDD7-434B-89CE-238731C76DFD}" type="pres">
      <dgm:prSet presAssocID="{9F6575B4-B491-4587-9D5F-8158E2A8D267}" presName="conn2-1" presStyleLbl="parChTrans1D2" presStyleIdx="0" presStyleCnt="2"/>
      <dgm:spPr/>
      <dgm:t>
        <a:bodyPr/>
        <a:lstStyle/>
        <a:p>
          <a:endParaRPr lang="pl-PL"/>
        </a:p>
      </dgm:t>
    </dgm:pt>
    <dgm:pt modelId="{7B19C936-D339-4617-8D40-C0A2AA3CF429}" type="pres">
      <dgm:prSet presAssocID="{9F6575B4-B491-4587-9D5F-8158E2A8D267}" presName="connTx" presStyleLbl="parChTrans1D2" presStyleIdx="0" presStyleCnt="2"/>
      <dgm:spPr/>
      <dgm:t>
        <a:bodyPr/>
        <a:lstStyle/>
        <a:p>
          <a:endParaRPr lang="pl-PL"/>
        </a:p>
      </dgm:t>
    </dgm:pt>
    <dgm:pt modelId="{FC608F74-60DE-4C0B-8077-6A8860D94CDE}" type="pres">
      <dgm:prSet presAssocID="{40F6EFA9-4B41-41D7-A252-2B64B8DB19BA}" presName="root2" presStyleCnt="0"/>
      <dgm:spPr/>
    </dgm:pt>
    <dgm:pt modelId="{4BA4C14A-FD2F-463D-8DAA-D3EDDDE1534B}" type="pres">
      <dgm:prSet presAssocID="{40F6EFA9-4B41-41D7-A252-2B64B8DB19B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2091C1F-822A-4FF9-A09A-90FACF71220D}" type="pres">
      <dgm:prSet presAssocID="{40F6EFA9-4B41-41D7-A252-2B64B8DB19BA}" presName="level3hierChild" presStyleCnt="0"/>
      <dgm:spPr/>
    </dgm:pt>
    <dgm:pt modelId="{AB425B44-52FF-462F-ABDF-64F0BFA6AD6E}" type="pres">
      <dgm:prSet presAssocID="{C70A11BD-4777-4A54-BE66-5675607CD11E}" presName="conn2-1" presStyleLbl="parChTrans1D3" presStyleIdx="0" presStyleCnt="2"/>
      <dgm:spPr/>
      <dgm:t>
        <a:bodyPr/>
        <a:lstStyle/>
        <a:p>
          <a:endParaRPr lang="pl-PL"/>
        </a:p>
      </dgm:t>
    </dgm:pt>
    <dgm:pt modelId="{200DE01B-4229-4118-8A16-3A3B8E16FEAF}" type="pres">
      <dgm:prSet presAssocID="{C70A11BD-4777-4A54-BE66-5675607CD11E}" presName="connTx" presStyleLbl="parChTrans1D3" presStyleIdx="0" presStyleCnt="2"/>
      <dgm:spPr/>
      <dgm:t>
        <a:bodyPr/>
        <a:lstStyle/>
        <a:p>
          <a:endParaRPr lang="pl-PL"/>
        </a:p>
      </dgm:t>
    </dgm:pt>
    <dgm:pt modelId="{F8EF05C4-0FD1-473C-AF5A-F6C8ED4E8C3E}" type="pres">
      <dgm:prSet presAssocID="{68A31519-69DD-4959-AA8A-47BFBECA408D}" presName="root2" presStyleCnt="0"/>
      <dgm:spPr/>
    </dgm:pt>
    <dgm:pt modelId="{AFD5C847-1D69-4E85-87E6-2B8A7ABC408A}" type="pres">
      <dgm:prSet presAssocID="{68A31519-69DD-4959-AA8A-47BFBECA408D}" presName="LevelTwoTextNode" presStyleLbl="node3" presStyleIdx="0" presStyleCnt="2" custLinFactNeighborX="-3465" custLinFactNeighborY="-5245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597679E-2078-4262-A247-9CCFAF256833}" type="pres">
      <dgm:prSet presAssocID="{68A31519-69DD-4959-AA8A-47BFBECA408D}" presName="level3hierChild" presStyleCnt="0"/>
      <dgm:spPr/>
    </dgm:pt>
    <dgm:pt modelId="{CFD69405-07A7-418E-9199-2A1DE17D2198}" type="pres">
      <dgm:prSet presAssocID="{869C7B02-A968-45C4-9FB1-725FB84A96B2}" presName="conn2-1" presStyleLbl="parChTrans1D2" presStyleIdx="1" presStyleCnt="2"/>
      <dgm:spPr/>
      <dgm:t>
        <a:bodyPr/>
        <a:lstStyle/>
        <a:p>
          <a:endParaRPr lang="pl-PL"/>
        </a:p>
      </dgm:t>
    </dgm:pt>
    <dgm:pt modelId="{A220512C-5F23-4CD6-9FFD-B4699759F581}" type="pres">
      <dgm:prSet presAssocID="{869C7B02-A968-45C4-9FB1-725FB84A96B2}" presName="connTx" presStyleLbl="parChTrans1D2" presStyleIdx="1" presStyleCnt="2"/>
      <dgm:spPr/>
      <dgm:t>
        <a:bodyPr/>
        <a:lstStyle/>
        <a:p>
          <a:endParaRPr lang="pl-PL"/>
        </a:p>
      </dgm:t>
    </dgm:pt>
    <dgm:pt modelId="{295D08C9-1252-414B-B0A1-3A85952174C9}" type="pres">
      <dgm:prSet presAssocID="{361D6F71-34E4-419E-858F-B0066537F85B}" presName="root2" presStyleCnt="0"/>
      <dgm:spPr/>
    </dgm:pt>
    <dgm:pt modelId="{C3C4E8C5-9166-4F1D-8476-025069C232EC}" type="pres">
      <dgm:prSet presAssocID="{361D6F71-34E4-419E-858F-B0066537F85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E4E54C0-882E-4ACF-B65A-224F54D29417}" type="pres">
      <dgm:prSet presAssocID="{361D6F71-34E4-419E-858F-B0066537F85B}" presName="level3hierChild" presStyleCnt="0"/>
      <dgm:spPr/>
    </dgm:pt>
    <dgm:pt modelId="{E9FA5F21-9EE0-471A-AFE8-625690E63CAC}" type="pres">
      <dgm:prSet presAssocID="{512B72C0-A7B6-4800-B765-6593646B5670}" presName="conn2-1" presStyleLbl="parChTrans1D3" presStyleIdx="1" presStyleCnt="2"/>
      <dgm:spPr/>
      <dgm:t>
        <a:bodyPr/>
        <a:lstStyle/>
        <a:p>
          <a:endParaRPr lang="pl-PL"/>
        </a:p>
      </dgm:t>
    </dgm:pt>
    <dgm:pt modelId="{1C252666-301D-4F4A-9A6E-9FE47BDD3E67}" type="pres">
      <dgm:prSet presAssocID="{512B72C0-A7B6-4800-B765-6593646B5670}" presName="connTx" presStyleLbl="parChTrans1D3" presStyleIdx="1" presStyleCnt="2"/>
      <dgm:spPr/>
      <dgm:t>
        <a:bodyPr/>
        <a:lstStyle/>
        <a:p>
          <a:endParaRPr lang="pl-PL"/>
        </a:p>
      </dgm:t>
    </dgm:pt>
    <dgm:pt modelId="{2D9DE6B9-59DD-4949-B4BD-791C2C654AC9}" type="pres">
      <dgm:prSet presAssocID="{D79A4707-77D3-4D1A-A79B-13DCAAAF0C17}" presName="root2" presStyleCnt="0"/>
      <dgm:spPr/>
    </dgm:pt>
    <dgm:pt modelId="{985409A1-F26B-4C13-8C1C-2A3BEC3A17CB}" type="pres">
      <dgm:prSet presAssocID="{D79A4707-77D3-4D1A-A79B-13DCAAAF0C17}" presName="LevelTwoTextNode" presStyleLbl="node3" presStyleIdx="1" presStyleCnt="2" custLinFactNeighborX="3191" custLinFactNeighborY="3889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D396B5D-05BB-4908-8CCC-056FC0E3B8FF}" type="pres">
      <dgm:prSet presAssocID="{D79A4707-77D3-4D1A-A79B-13DCAAAF0C17}" presName="level3hierChild" presStyleCnt="0"/>
      <dgm:spPr/>
    </dgm:pt>
  </dgm:ptLst>
  <dgm:cxnLst>
    <dgm:cxn modelId="{31749544-1895-4891-8658-00BC8985EF7F}" srcId="{4B2AC019-CF39-49B0-A94F-02BA54C9AACC}" destId="{8A53F56C-6105-4E6E-A9E2-C85DDD34687E}" srcOrd="0" destOrd="0" parTransId="{AB04954E-A82C-4FD0-B1DE-5A05C7303598}" sibTransId="{2DCFA391-BCA6-4F3F-B155-EC1E68F66581}"/>
    <dgm:cxn modelId="{6E4D53FB-EDF1-4DA8-BDEA-4514202BBEA8}" type="presOf" srcId="{512B72C0-A7B6-4800-B765-6593646B5670}" destId="{1C252666-301D-4F4A-9A6E-9FE47BDD3E67}" srcOrd="1" destOrd="0" presId="urn:microsoft.com/office/officeart/2005/8/layout/hierarchy2"/>
    <dgm:cxn modelId="{C136F160-F2EA-4391-B1BF-9A06C39ABCDF}" type="presOf" srcId="{8A53F56C-6105-4E6E-A9E2-C85DDD34687E}" destId="{F391B306-8588-4B67-A2BC-62137A21D7B0}" srcOrd="0" destOrd="0" presId="urn:microsoft.com/office/officeart/2005/8/layout/hierarchy2"/>
    <dgm:cxn modelId="{512B6F6C-B7FE-4015-89C5-32885A5D0F03}" type="presOf" srcId="{361D6F71-34E4-419E-858F-B0066537F85B}" destId="{C3C4E8C5-9166-4F1D-8476-025069C232EC}" srcOrd="0" destOrd="0" presId="urn:microsoft.com/office/officeart/2005/8/layout/hierarchy2"/>
    <dgm:cxn modelId="{0556DA89-EF45-408D-B462-B36FBF99579C}" type="presOf" srcId="{4B2AC019-CF39-49B0-A94F-02BA54C9AACC}" destId="{C27545F5-8542-490E-A222-60C8062A3DFF}" srcOrd="0" destOrd="0" presId="urn:microsoft.com/office/officeart/2005/8/layout/hierarchy2"/>
    <dgm:cxn modelId="{A39E72B9-BD09-49BC-969B-E4D5F81F1AED}" srcId="{361D6F71-34E4-419E-858F-B0066537F85B}" destId="{D79A4707-77D3-4D1A-A79B-13DCAAAF0C17}" srcOrd="0" destOrd="0" parTransId="{512B72C0-A7B6-4800-B765-6593646B5670}" sibTransId="{49399084-D386-4167-8CF1-E9836281B858}"/>
    <dgm:cxn modelId="{9D570F82-A03D-4897-B65C-2B1854A6A019}" type="presOf" srcId="{512B72C0-A7B6-4800-B765-6593646B5670}" destId="{E9FA5F21-9EE0-471A-AFE8-625690E63CAC}" srcOrd="0" destOrd="0" presId="urn:microsoft.com/office/officeart/2005/8/layout/hierarchy2"/>
    <dgm:cxn modelId="{C88B250A-FA0C-4C91-9B3E-B8AD4805CFF6}" srcId="{8A53F56C-6105-4E6E-A9E2-C85DDD34687E}" destId="{40F6EFA9-4B41-41D7-A252-2B64B8DB19BA}" srcOrd="0" destOrd="0" parTransId="{9F6575B4-B491-4587-9D5F-8158E2A8D267}" sibTransId="{0767CA81-5C7F-45CC-9FAE-42FAD5B11F36}"/>
    <dgm:cxn modelId="{E68625EB-4A9F-4B46-B314-F09C5FFEB1A3}" type="presOf" srcId="{869C7B02-A968-45C4-9FB1-725FB84A96B2}" destId="{CFD69405-07A7-418E-9199-2A1DE17D2198}" srcOrd="0" destOrd="0" presId="urn:microsoft.com/office/officeart/2005/8/layout/hierarchy2"/>
    <dgm:cxn modelId="{D82790F0-A71D-4066-83E0-78C27CF9B2ED}" srcId="{40F6EFA9-4B41-41D7-A252-2B64B8DB19BA}" destId="{68A31519-69DD-4959-AA8A-47BFBECA408D}" srcOrd="0" destOrd="0" parTransId="{C70A11BD-4777-4A54-BE66-5675607CD11E}" sibTransId="{7B6280A2-CB81-44C3-B75C-8F3341C8B4FB}"/>
    <dgm:cxn modelId="{520A9546-97CF-4374-964E-AF1BD9282A89}" type="presOf" srcId="{9F6575B4-B491-4587-9D5F-8158E2A8D267}" destId="{82D93F12-BDD7-434B-89CE-238731C76DFD}" srcOrd="0" destOrd="0" presId="urn:microsoft.com/office/officeart/2005/8/layout/hierarchy2"/>
    <dgm:cxn modelId="{EC493962-D799-4D42-8EA0-63909F476A05}" srcId="{8A53F56C-6105-4E6E-A9E2-C85DDD34687E}" destId="{361D6F71-34E4-419E-858F-B0066537F85B}" srcOrd="1" destOrd="0" parTransId="{869C7B02-A968-45C4-9FB1-725FB84A96B2}" sibTransId="{D7421A26-8BB7-45CF-97AC-C3A20E260AD4}"/>
    <dgm:cxn modelId="{14F46A1C-AAE7-4EE5-B67D-9CCE5F2BF5DF}" type="presOf" srcId="{C70A11BD-4777-4A54-BE66-5675607CD11E}" destId="{200DE01B-4229-4118-8A16-3A3B8E16FEAF}" srcOrd="1" destOrd="0" presId="urn:microsoft.com/office/officeart/2005/8/layout/hierarchy2"/>
    <dgm:cxn modelId="{B93B2E07-A3B9-4276-BF13-E75E81A42B8F}" type="presOf" srcId="{D79A4707-77D3-4D1A-A79B-13DCAAAF0C17}" destId="{985409A1-F26B-4C13-8C1C-2A3BEC3A17CB}" srcOrd="0" destOrd="0" presId="urn:microsoft.com/office/officeart/2005/8/layout/hierarchy2"/>
    <dgm:cxn modelId="{3BE50B0A-C68D-4DCA-9ECB-184B45AB8F8A}" type="presOf" srcId="{68A31519-69DD-4959-AA8A-47BFBECA408D}" destId="{AFD5C847-1D69-4E85-87E6-2B8A7ABC408A}" srcOrd="0" destOrd="0" presId="urn:microsoft.com/office/officeart/2005/8/layout/hierarchy2"/>
    <dgm:cxn modelId="{B75AFFC4-0D44-4F95-B341-3FC84E2C9CAC}" type="presOf" srcId="{C70A11BD-4777-4A54-BE66-5675607CD11E}" destId="{AB425B44-52FF-462F-ABDF-64F0BFA6AD6E}" srcOrd="0" destOrd="0" presId="urn:microsoft.com/office/officeart/2005/8/layout/hierarchy2"/>
    <dgm:cxn modelId="{507D95B8-3E38-4E74-AF3B-9B3FD85B04D3}" type="presOf" srcId="{40F6EFA9-4B41-41D7-A252-2B64B8DB19BA}" destId="{4BA4C14A-FD2F-463D-8DAA-D3EDDDE1534B}" srcOrd="0" destOrd="0" presId="urn:microsoft.com/office/officeart/2005/8/layout/hierarchy2"/>
    <dgm:cxn modelId="{9B93AA3C-2504-4ABB-88ED-A5C86034141F}" type="presOf" srcId="{9F6575B4-B491-4587-9D5F-8158E2A8D267}" destId="{7B19C936-D339-4617-8D40-C0A2AA3CF429}" srcOrd="1" destOrd="0" presId="urn:microsoft.com/office/officeart/2005/8/layout/hierarchy2"/>
    <dgm:cxn modelId="{904663F1-5524-4B20-8634-2C911A2A22D5}" type="presOf" srcId="{869C7B02-A968-45C4-9FB1-725FB84A96B2}" destId="{A220512C-5F23-4CD6-9FFD-B4699759F581}" srcOrd="1" destOrd="0" presId="urn:microsoft.com/office/officeart/2005/8/layout/hierarchy2"/>
    <dgm:cxn modelId="{F13B4734-CEEB-4263-A3BC-6AA03B8C0F78}" type="presParOf" srcId="{C27545F5-8542-490E-A222-60C8062A3DFF}" destId="{9E551076-830A-43B8-9DA9-A23EE32261C4}" srcOrd="0" destOrd="0" presId="urn:microsoft.com/office/officeart/2005/8/layout/hierarchy2"/>
    <dgm:cxn modelId="{A1FA5BBF-B644-4568-A52C-76E8BEC4D013}" type="presParOf" srcId="{9E551076-830A-43B8-9DA9-A23EE32261C4}" destId="{F391B306-8588-4B67-A2BC-62137A21D7B0}" srcOrd="0" destOrd="0" presId="urn:microsoft.com/office/officeart/2005/8/layout/hierarchy2"/>
    <dgm:cxn modelId="{A18311B4-5F56-4D34-B88A-DCCFFD3BD0D0}" type="presParOf" srcId="{9E551076-830A-43B8-9DA9-A23EE32261C4}" destId="{3C4BB627-59D9-4F60-8C0B-3EA37F436CBC}" srcOrd="1" destOrd="0" presId="urn:microsoft.com/office/officeart/2005/8/layout/hierarchy2"/>
    <dgm:cxn modelId="{92EA1EDF-EF5E-44A7-BD62-B66875E95291}" type="presParOf" srcId="{3C4BB627-59D9-4F60-8C0B-3EA37F436CBC}" destId="{82D93F12-BDD7-434B-89CE-238731C76DFD}" srcOrd="0" destOrd="0" presId="urn:microsoft.com/office/officeart/2005/8/layout/hierarchy2"/>
    <dgm:cxn modelId="{7B80BAF6-93F5-4501-BA27-6368CA9FE6BB}" type="presParOf" srcId="{82D93F12-BDD7-434B-89CE-238731C76DFD}" destId="{7B19C936-D339-4617-8D40-C0A2AA3CF429}" srcOrd="0" destOrd="0" presId="urn:microsoft.com/office/officeart/2005/8/layout/hierarchy2"/>
    <dgm:cxn modelId="{36F6A9C9-0D8E-4F56-9466-5FA22058ED14}" type="presParOf" srcId="{3C4BB627-59D9-4F60-8C0B-3EA37F436CBC}" destId="{FC608F74-60DE-4C0B-8077-6A8860D94CDE}" srcOrd="1" destOrd="0" presId="urn:microsoft.com/office/officeart/2005/8/layout/hierarchy2"/>
    <dgm:cxn modelId="{18729A25-34E6-4D40-B7D5-BB72A4DE03CF}" type="presParOf" srcId="{FC608F74-60DE-4C0B-8077-6A8860D94CDE}" destId="{4BA4C14A-FD2F-463D-8DAA-D3EDDDE1534B}" srcOrd="0" destOrd="0" presId="urn:microsoft.com/office/officeart/2005/8/layout/hierarchy2"/>
    <dgm:cxn modelId="{B4BD5571-F646-4653-8DE2-7A70E30C7D09}" type="presParOf" srcId="{FC608F74-60DE-4C0B-8077-6A8860D94CDE}" destId="{02091C1F-822A-4FF9-A09A-90FACF71220D}" srcOrd="1" destOrd="0" presId="urn:microsoft.com/office/officeart/2005/8/layout/hierarchy2"/>
    <dgm:cxn modelId="{B9044C7E-E42F-4F9B-AFE7-674E84A01D43}" type="presParOf" srcId="{02091C1F-822A-4FF9-A09A-90FACF71220D}" destId="{AB425B44-52FF-462F-ABDF-64F0BFA6AD6E}" srcOrd="0" destOrd="0" presId="urn:microsoft.com/office/officeart/2005/8/layout/hierarchy2"/>
    <dgm:cxn modelId="{42B68945-D9D2-4028-946F-D099D0E7A0B4}" type="presParOf" srcId="{AB425B44-52FF-462F-ABDF-64F0BFA6AD6E}" destId="{200DE01B-4229-4118-8A16-3A3B8E16FEAF}" srcOrd="0" destOrd="0" presId="urn:microsoft.com/office/officeart/2005/8/layout/hierarchy2"/>
    <dgm:cxn modelId="{32AFEF29-6D58-4B4D-88ED-857887C0FDC5}" type="presParOf" srcId="{02091C1F-822A-4FF9-A09A-90FACF71220D}" destId="{F8EF05C4-0FD1-473C-AF5A-F6C8ED4E8C3E}" srcOrd="1" destOrd="0" presId="urn:microsoft.com/office/officeart/2005/8/layout/hierarchy2"/>
    <dgm:cxn modelId="{84E6F61C-5FFF-4226-8008-9996C7B18B99}" type="presParOf" srcId="{F8EF05C4-0FD1-473C-AF5A-F6C8ED4E8C3E}" destId="{AFD5C847-1D69-4E85-87E6-2B8A7ABC408A}" srcOrd="0" destOrd="0" presId="urn:microsoft.com/office/officeart/2005/8/layout/hierarchy2"/>
    <dgm:cxn modelId="{4029E881-3722-4E30-B5B4-30676CD46DE0}" type="presParOf" srcId="{F8EF05C4-0FD1-473C-AF5A-F6C8ED4E8C3E}" destId="{2597679E-2078-4262-A247-9CCFAF256833}" srcOrd="1" destOrd="0" presId="urn:microsoft.com/office/officeart/2005/8/layout/hierarchy2"/>
    <dgm:cxn modelId="{33222772-51B5-4D51-9D78-A5D973474A8B}" type="presParOf" srcId="{3C4BB627-59D9-4F60-8C0B-3EA37F436CBC}" destId="{CFD69405-07A7-418E-9199-2A1DE17D2198}" srcOrd="2" destOrd="0" presId="urn:microsoft.com/office/officeart/2005/8/layout/hierarchy2"/>
    <dgm:cxn modelId="{E72A29FE-56D6-4831-ADB6-DBD6DE5FDBA0}" type="presParOf" srcId="{CFD69405-07A7-418E-9199-2A1DE17D2198}" destId="{A220512C-5F23-4CD6-9FFD-B4699759F581}" srcOrd="0" destOrd="0" presId="urn:microsoft.com/office/officeart/2005/8/layout/hierarchy2"/>
    <dgm:cxn modelId="{C9BD2D60-9140-4FE2-AC11-DEAE8C86C6CF}" type="presParOf" srcId="{3C4BB627-59D9-4F60-8C0B-3EA37F436CBC}" destId="{295D08C9-1252-414B-B0A1-3A85952174C9}" srcOrd="3" destOrd="0" presId="urn:microsoft.com/office/officeart/2005/8/layout/hierarchy2"/>
    <dgm:cxn modelId="{1FB7DADE-6B21-4EDD-B5F1-27506AC79C0E}" type="presParOf" srcId="{295D08C9-1252-414B-B0A1-3A85952174C9}" destId="{C3C4E8C5-9166-4F1D-8476-025069C232EC}" srcOrd="0" destOrd="0" presId="urn:microsoft.com/office/officeart/2005/8/layout/hierarchy2"/>
    <dgm:cxn modelId="{6C19B4E5-BE61-47B8-8F84-815A1CBF6041}" type="presParOf" srcId="{295D08C9-1252-414B-B0A1-3A85952174C9}" destId="{8E4E54C0-882E-4ACF-B65A-224F54D29417}" srcOrd="1" destOrd="0" presId="urn:microsoft.com/office/officeart/2005/8/layout/hierarchy2"/>
    <dgm:cxn modelId="{81A8913C-E89A-4B3C-B93D-6D6F5D9A824B}" type="presParOf" srcId="{8E4E54C0-882E-4ACF-B65A-224F54D29417}" destId="{E9FA5F21-9EE0-471A-AFE8-625690E63CAC}" srcOrd="0" destOrd="0" presId="urn:microsoft.com/office/officeart/2005/8/layout/hierarchy2"/>
    <dgm:cxn modelId="{B56A0AEF-51B6-4361-A41F-26C194920EAD}" type="presParOf" srcId="{E9FA5F21-9EE0-471A-AFE8-625690E63CAC}" destId="{1C252666-301D-4F4A-9A6E-9FE47BDD3E67}" srcOrd="0" destOrd="0" presId="urn:microsoft.com/office/officeart/2005/8/layout/hierarchy2"/>
    <dgm:cxn modelId="{B2321A9A-9857-4362-BEFE-D7B3A53C1817}" type="presParOf" srcId="{8E4E54C0-882E-4ACF-B65A-224F54D29417}" destId="{2D9DE6B9-59DD-4949-B4BD-791C2C654AC9}" srcOrd="1" destOrd="0" presId="urn:microsoft.com/office/officeart/2005/8/layout/hierarchy2"/>
    <dgm:cxn modelId="{21144F08-6D9B-453A-990C-6A1CDC57BE83}" type="presParOf" srcId="{2D9DE6B9-59DD-4949-B4BD-791C2C654AC9}" destId="{985409A1-F26B-4C13-8C1C-2A3BEC3A17CB}" srcOrd="0" destOrd="0" presId="urn:microsoft.com/office/officeart/2005/8/layout/hierarchy2"/>
    <dgm:cxn modelId="{002E4180-4C88-4056-A74A-B53AE2FBBCE0}" type="presParOf" srcId="{2D9DE6B9-59DD-4949-B4BD-791C2C654AC9}" destId="{7D396B5D-05BB-4908-8CCC-056FC0E3B8F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2AC019-CF39-49B0-A94F-02BA54C9AAC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A53F56C-6105-4E6E-A9E2-C85DDD34687E}">
      <dgm:prSet phldrT="[Tekst]"/>
      <dgm:spPr/>
      <dgm:t>
        <a:bodyPr/>
        <a:lstStyle/>
        <a:p>
          <a:r>
            <a:rPr lang="pl-PL" dirty="0" smtClean="0"/>
            <a:t>Być zadowolonym</a:t>
          </a:r>
          <a:endParaRPr lang="pl-PL" dirty="0"/>
        </a:p>
      </dgm:t>
    </dgm:pt>
    <dgm:pt modelId="{AB04954E-A82C-4FD0-B1DE-5A05C7303598}" type="parTrans" cxnId="{31749544-1895-4891-8658-00BC8985EF7F}">
      <dgm:prSet/>
      <dgm:spPr/>
      <dgm:t>
        <a:bodyPr/>
        <a:lstStyle/>
        <a:p>
          <a:endParaRPr lang="pl-PL"/>
        </a:p>
      </dgm:t>
    </dgm:pt>
    <dgm:pt modelId="{2DCFA391-BCA6-4F3F-B155-EC1E68F66581}" type="sibTrans" cxnId="{31749544-1895-4891-8658-00BC8985EF7F}">
      <dgm:prSet/>
      <dgm:spPr/>
      <dgm:t>
        <a:bodyPr/>
        <a:lstStyle/>
        <a:p>
          <a:endParaRPr lang="pl-PL"/>
        </a:p>
      </dgm:t>
    </dgm:pt>
    <dgm:pt modelId="{68A31519-69DD-4959-AA8A-47BFBECA408D}">
      <dgm:prSet phldrT="[Tekst]"/>
      <dgm:spPr/>
      <dgm:t>
        <a:bodyPr/>
        <a:lstStyle/>
        <a:p>
          <a:r>
            <a:rPr lang="pl-PL" dirty="0" smtClean="0"/>
            <a:t>Wyciągnąć kolec</a:t>
          </a:r>
          <a:endParaRPr lang="pl-PL" dirty="0"/>
        </a:p>
      </dgm:t>
    </dgm:pt>
    <dgm:pt modelId="{C70A11BD-4777-4A54-BE66-5675607CD11E}" type="parTrans" cxnId="{D82790F0-A71D-4066-83E0-78C27CF9B2ED}">
      <dgm:prSet/>
      <dgm:spPr/>
      <dgm:t>
        <a:bodyPr/>
        <a:lstStyle/>
        <a:p>
          <a:endParaRPr lang="pl-PL"/>
        </a:p>
      </dgm:t>
    </dgm:pt>
    <dgm:pt modelId="{7B6280A2-CB81-44C3-B75C-8F3341C8B4FB}" type="sibTrans" cxnId="{D82790F0-A71D-4066-83E0-78C27CF9B2ED}">
      <dgm:prSet/>
      <dgm:spPr/>
      <dgm:t>
        <a:bodyPr/>
        <a:lstStyle/>
        <a:p>
          <a:endParaRPr lang="pl-PL"/>
        </a:p>
      </dgm:t>
    </dgm:pt>
    <dgm:pt modelId="{361D6F71-34E4-419E-858F-B0066537F85B}">
      <dgm:prSet phldrT="[Tekst]"/>
      <dgm:spPr/>
      <dgm:t>
        <a:bodyPr/>
        <a:lstStyle/>
        <a:p>
          <a:r>
            <a:rPr lang="pl-PL" dirty="0" smtClean="0"/>
            <a:t>Chronić dziecko</a:t>
          </a:r>
          <a:endParaRPr lang="pl-PL" dirty="0"/>
        </a:p>
      </dgm:t>
    </dgm:pt>
    <dgm:pt modelId="{869C7B02-A968-45C4-9FB1-725FB84A96B2}" type="parTrans" cxnId="{EC493962-D799-4D42-8EA0-63909F476A05}">
      <dgm:prSet/>
      <dgm:spPr/>
      <dgm:t>
        <a:bodyPr/>
        <a:lstStyle/>
        <a:p>
          <a:endParaRPr lang="pl-PL"/>
        </a:p>
      </dgm:t>
    </dgm:pt>
    <dgm:pt modelId="{D7421A26-8BB7-45CF-97AC-C3A20E260AD4}" type="sibTrans" cxnId="{EC493962-D799-4D42-8EA0-63909F476A05}">
      <dgm:prSet/>
      <dgm:spPr/>
      <dgm:t>
        <a:bodyPr/>
        <a:lstStyle/>
        <a:p>
          <a:endParaRPr lang="pl-PL"/>
        </a:p>
      </dgm:t>
    </dgm:pt>
    <dgm:pt modelId="{D79A4707-77D3-4D1A-A79B-13DCAAAF0C17}">
      <dgm:prSet phldrT="[Tekst]"/>
      <dgm:spPr/>
      <dgm:t>
        <a:bodyPr/>
        <a:lstStyle/>
        <a:p>
          <a:r>
            <a:rPr lang="pl-PL" dirty="0" smtClean="0"/>
            <a:t>Nie wyciągać kolca</a:t>
          </a:r>
          <a:endParaRPr lang="pl-PL" dirty="0"/>
        </a:p>
      </dgm:t>
    </dgm:pt>
    <dgm:pt modelId="{512B72C0-A7B6-4800-B765-6593646B5670}" type="parTrans" cxnId="{A39E72B9-BD09-49BC-969B-E4D5F81F1AED}">
      <dgm:prSet/>
      <dgm:spPr/>
      <dgm:t>
        <a:bodyPr/>
        <a:lstStyle/>
        <a:p>
          <a:endParaRPr lang="pl-PL"/>
        </a:p>
      </dgm:t>
    </dgm:pt>
    <dgm:pt modelId="{49399084-D386-4167-8CF1-E9836281B858}" type="sibTrans" cxnId="{A39E72B9-BD09-49BC-969B-E4D5F81F1AED}">
      <dgm:prSet/>
      <dgm:spPr/>
      <dgm:t>
        <a:bodyPr/>
        <a:lstStyle/>
        <a:p>
          <a:endParaRPr lang="pl-PL"/>
        </a:p>
      </dgm:t>
    </dgm:pt>
    <dgm:pt modelId="{40F6EFA9-4B41-41D7-A252-2B64B8DB19BA}">
      <dgm:prSet phldrT="[Tekst]"/>
      <dgm:spPr/>
      <dgm:t>
        <a:bodyPr/>
        <a:lstStyle/>
        <a:p>
          <a:r>
            <a:rPr lang="pl-PL" dirty="0" smtClean="0"/>
            <a:t>Być pomocnym</a:t>
          </a:r>
          <a:endParaRPr lang="pl-PL" dirty="0"/>
        </a:p>
      </dgm:t>
    </dgm:pt>
    <dgm:pt modelId="{0767CA81-5C7F-45CC-9FAE-42FAD5B11F36}" type="sibTrans" cxnId="{C88B250A-FA0C-4C91-9B3E-B8AD4805CFF6}">
      <dgm:prSet/>
      <dgm:spPr/>
      <dgm:t>
        <a:bodyPr/>
        <a:lstStyle/>
        <a:p>
          <a:endParaRPr lang="pl-PL"/>
        </a:p>
      </dgm:t>
    </dgm:pt>
    <dgm:pt modelId="{9F6575B4-B491-4587-9D5F-8158E2A8D267}" type="parTrans" cxnId="{C88B250A-FA0C-4C91-9B3E-B8AD4805CFF6}">
      <dgm:prSet/>
      <dgm:spPr/>
      <dgm:t>
        <a:bodyPr/>
        <a:lstStyle/>
        <a:p>
          <a:endParaRPr lang="pl-PL"/>
        </a:p>
      </dgm:t>
    </dgm:pt>
    <dgm:pt modelId="{C27545F5-8542-490E-A222-60C8062A3DFF}" type="pres">
      <dgm:prSet presAssocID="{4B2AC019-CF39-49B0-A94F-02BA54C9AAC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E551076-830A-43B8-9DA9-A23EE32261C4}" type="pres">
      <dgm:prSet presAssocID="{8A53F56C-6105-4E6E-A9E2-C85DDD34687E}" presName="root1" presStyleCnt="0"/>
      <dgm:spPr/>
    </dgm:pt>
    <dgm:pt modelId="{F391B306-8588-4B67-A2BC-62137A21D7B0}" type="pres">
      <dgm:prSet presAssocID="{8A53F56C-6105-4E6E-A9E2-C85DDD34687E}" presName="LevelOneTextNode" presStyleLbl="node0" presStyleIdx="0" presStyleCnt="1" custLinFactNeighborX="-3039" custLinFactNeighborY="-344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C4BB627-59D9-4F60-8C0B-3EA37F436CBC}" type="pres">
      <dgm:prSet presAssocID="{8A53F56C-6105-4E6E-A9E2-C85DDD34687E}" presName="level2hierChild" presStyleCnt="0"/>
      <dgm:spPr/>
    </dgm:pt>
    <dgm:pt modelId="{82D93F12-BDD7-434B-89CE-238731C76DFD}" type="pres">
      <dgm:prSet presAssocID="{9F6575B4-B491-4587-9D5F-8158E2A8D267}" presName="conn2-1" presStyleLbl="parChTrans1D2" presStyleIdx="0" presStyleCnt="2"/>
      <dgm:spPr/>
      <dgm:t>
        <a:bodyPr/>
        <a:lstStyle/>
        <a:p>
          <a:endParaRPr lang="pl-PL"/>
        </a:p>
      </dgm:t>
    </dgm:pt>
    <dgm:pt modelId="{7B19C936-D339-4617-8D40-C0A2AA3CF429}" type="pres">
      <dgm:prSet presAssocID="{9F6575B4-B491-4587-9D5F-8158E2A8D267}" presName="connTx" presStyleLbl="parChTrans1D2" presStyleIdx="0" presStyleCnt="2"/>
      <dgm:spPr/>
      <dgm:t>
        <a:bodyPr/>
        <a:lstStyle/>
        <a:p>
          <a:endParaRPr lang="pl-PL"/>
        </a:p>
      </dgm:t>
    </dgm:pt>
    <dgm:pt modelId="{FC608F74-60DE-4C0B-8077-6A8860D94CDE}" type="pres">
      <dgm:prSet presAssocID="{40F6EFA9-4B41-41D7-A252-2B64B8DB19BA}" presName="root2" presStyleCnt="0"/>
      <dgm:spPr/>
    </dgm:pt>
    <dgm:pt modelId="{4BA4C14A-FD2F-463D-8DAA-D3EDDDE1534B}" type="pres">
      <dgm:prSet presAssocID="{40F6EFA9-4B41-41D7-A252-2B64B8DB19B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2091C1F-822A-4FF9-A09A-90FACF71220D}" type="pres">
      <dgm:prSet presAssocID="{40F6EFA9-4B41-41D7-A252-2B64B8DB19BA}" presName="level3hierChild" presStyleCnt="0"/>
      <dgm:spPr/>
    </dgm:pt>
    <dgm:pt modelId="{AB425B44-52FF-462F-ABDF-64F0BFA6AD6E}" type="pres">
      <dgm:prSet presAssocID="{C70A11BD-4777-4A54-BE66-5675607CD11E}" presName="conn2-1" presStyleLbl="parChTrans1D3" presStyleIdx="0" presStyleCnt="2"/>
      <dgm:spPr/>
      <dgm:t>
        <a:bodyPr/>
        <a:lstStyle/>
        <a:p>
          <a:endParaRPr lang="pl-PL"/>
        </a:p>
      </dgm:t>
    </dgm:pt>
    <dgm:pt modelId="{200DE01B-4229-4118-8A16-3A3B8E16FEAF}" type="pres">
      <dgm:prSet presAssocID="{C70A11BD-4777-4A54-BE66-5675607CD11E}" presName="connTx" presStyleLbl="parChTrans1D3" presStyleIdx="0" presStyleCnt="2"/>
      <dgm:spPr/>
      <dgm:t>
        <a:bodyPr/>
        <a:lstStyle/>
        <a:p>
          <a:endParaRPr lang="pl-PL"/>
        </a:p>
      </dgm:t>
    </dgm:pt>
    <dgm:pt modelId="{F8EF05C4-0FD1-473C-AF5A-F6C8ED4E8C3E}" type="pres">
      <dgm:prSet presAssocID="{68A31519-69DD-4959-AA8A-47BFBECA408D}" presName="root2" presStyleCnt="0"/>
      <dgm:spPr/>
    </dgm:pt>
    <dgm:pt modelId="{AFD5C847-1D69-4E85-87E6-2B8A7ABC408A}" type="pres">
      <dgm:prSet presAssocID="{68A31519-69DD-4959-AA8A-47BFBECA408D}" presName="LevelTwoTextNode" presStyleLbl="node3" presStyleIdx="0" presStyleCnt="2" custLinFactNeighborX="-3465" custLinFactNeighborY="-5245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597679E-2078-4262-A247-9CCFAF256833}" type="pres">
      <dgm:prSet presAssocID="{68A31519-69DD-4959-AA8A-47BFBECA408D}" presName="level3hierChild" presStyleCnt="0"/>
      <dgm:spPr/>
    </dgm:pt>
    <dgm:pt modelId="{CFD69405-07A7-418E-9199-2A1DE17D2198}" type="pres">
      <dgm:prSet presAssocID="{869C7B02-A968-45C4-9FB1-725FB84A96B2}" presName="conn2-1" presStyleLbl="parChTrans1D2" presStyleIdx="1" presStyleCnt="2"/>
      <dgm:spPr/>
      <dgm:t>
        <a:bodyPr/>
        <a:lstStyle/>
        <a:p>
          <a:endParaRPr lang="pl-PL"/>
        </a:p>
      </dgm:t>
    </dgm:pt>
    <dgm:pt modelId="{A220512C-5F23-4CD6-9FFD-B4699759F581}" type="pres">
      <dgm:prSet presAssocID="{869C7B02-A968-45C4-9FB1-725FB84A96B2}" presName="connTx" presStyleLbl="parChTrans1D2" presStyleIdx="1" presStyleCnt="2"/>
      <dgm:spPr/>
      <dgm:t>
        <a:bodyPr/>
        <a:lstStyle/>
        <a:p>
          <a:endParaRPr lang="pl-PL"/>
        </a:p>
      </dgm:t>
    </dgm:pt>
    <dgm:pt modelId="{295D08C9-1252-414B-B0A1-3A85952174C9}" type="pres">
      <dgm:prSet presAssocID="{361D6F71-34E4-419E-858F-B0066537F85B}" presName="root2" presStyleCnt="0"/>
      <dgm:spPr/>
    </dgm:pt>
    <dgm:pt modelId="{C3C4E8C5-9166-4F1D-8476-025069C232EC}" type="pres">
      <dgm:prSet presAssocID="{361D6F71-34E4-419E-858F-B0066537F85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E4E54C0-882E-4ACF-B65A-224F54D29417}" type="pres">
      <dgm:prSet presAssocID="{361D6F71-34E4-419E-858F-B0066537F85B}" presName="level3hierChild" presStyleCnt="0"/>
      <dgm:spPr/>
    </dgm:pt>
    <dgm:pt modelId="{E9FA5F21-9EE0-471A-AFE8-625690E63CAC}" type="pres">
      <dgm:prSet presAssocID="{512B72C0-A7B6-4800-B765-6593646B5670}" presName="conn2-1" presStyleLbl="parChTrans1D3" presStyleIdx="1" presStyleCnt="2"/>
      <dgm:spPr/>
      <dgm:t>
        <a:bodyPr/>
        <a:lstStyle/>
        <a:p>
          <a:endParaRPr lang="pl-PL"/>
        </a:p>
      </dgm:t>
    </dgm:pt>
    <dgm:pt modelId="{1C252666-301D-4F4A-9A6E-9FE47BDD3E67}" type="pres">
      <dgm:prSet presAssocID="{512B72C0-A7B6-4800-B765-6593646B5670}" presName="connTx" presStyleLbl="parChTrans1D3" presStyleIdx="1" presStyleCnt="2"/>
      <dgm:spPr/>
      <dgm:t>
        <a:bodyPr/>
        <a:lstStyle/>
        <a:p>
          <a:endParaRPr lang="pl-PL"/>
        </a:p>
      </dgm:t>
    </dgm:pt>
    <dgm:pt modelId="{2D9DE6B9-59DD-4949-B4BD-791C2C654AC9}" type="pres">
      <dgm:prSet presAssocID="{D79A4707-77D3-4D1A-A79B-13DCAAAF0C17}" presName="root2" presStyleCnt="0"/>
      <dgm:spPr/>
    </dgm:pt>
    <dgm:pt modelId="{985409A1-F26B-4C13-8C1C-2A3BEC3A17CB}" type="pres">
      <dgm:prSet presAssocID="{D79A4707-77D3-4D1A-A79B-13DCAAAF0C17}" presName="LevelTwoTextNode" presStyleLbl="node3" presStyleIdx="1" presStyleCnt="2" custLinFactNeighborX="3191" custLinFactNeighborY="3889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D396B5D-05BB-4908-8CCC-056FC0E3B8FF}" type="pres">
      <dgm:prSet presAssocID="{D79A4707-77D3-4D1A-A79B-13DCAAAF0C17}" presName="level3hierChild" presStyleCnt="0"/>
      <dgm:spPr/>
    </dgm:pt>
  </dgm:ptLst>
  <dgm:cxnLst>
    <dgm:cxn modelId="{AB52AC4E-3528-42B7-8491-05AA50E4C25C}" type="presOf" srcId="{512B72C0-A7B6-4800-B765-6593646B5670}" destId="{1C252666-301D-4F4A-9A6E-9FE47BDD3E67}" srcOrd="1" destOrd="0" presId="urn:microsoft.com/office/officeart/2005/8/layout/hierarchy2"/>
    <dgm:cxn modelId="{31749544-1895-4891-8658-00BC8985EF7F}" srcId="{4B2AC019-CF39-49B0-A94F-02BA54C9AACC}" destId="{8A53F56C-6105-4E6E-A9E2-C85DDD34687E}" srcOrd="0" destOrd="0" parTransId="{AB04954E-A82C-4FD0-B1DE-5A05C7303598}" sibTransId="{2DCFA391-BCA6-4F3F-B155-EC1E68F66581}"/>
    <dgm:cxn modelId="{D720F912-F3B8-4EE9-BC06-40413350BCB3}" type="presOf" srcId="{9F6575B4-B491-4587-9D5F-8158E2A8D267}" destId="{7B19C936-D339-4617-8D40-C0A2AA3CF429}" srcOrd="1" destOrd="0" presId="urn:microsoft.com/office/officeart/2005/8/layout/hierarchy2"/>
    <dgm:cxn modelId="{DC9355C4-F868-4402-B4E4-8DE68756518E}" type="presOf" srcId="{C70A11BD-4777-4A54-BE66-5675607CD11E}" destId="{200DE01B-4229-4118-8A16-3A3B8E16FEAF}" srcOrd="1" destOrd="0" presId="urn:microsoft.com/office/officeart/2005/8/layout/hierarchy2"/>
    <dgm:cxn modelId="{8D8E5457-0B34-4AB1-8DD1-2EEB55F4B6BB}" type="presOf" srcId="{869C7B02-A968-45C4-9FB1-725FB84A96B2}" destId="{CFD69405-07A7-418E-9199-2A1DE17D2198}" srcOrd="0" destOrd="0" presId="urn:microsoft.com/office/officeart/2005/8/layout/hierarchy2"/>
    <dgm:cxn modelId="{D82790F0-A71D-4066-83E0-78C27CF9B2ED}" srcId="{40F6EFA9-4B41-41D7-A252-2B64B8DB19BA}" destId="{68A31519-69DD-4959-AA8A-47BFBECA408D}" srcOrd="0" destOrd="0" parTransId="{C70A11BD-4777-4A54-BE66-5675607CD11E}" sibTransId="{7B6280A2-CB81-44C3-B75C-8F3341C8B4FB}"/>
    <dgm:cxn modelId="{ABD94CF0-BA86-4846-B15D-196FE93C67BA}" type="presOf" srcId="{4B2AC019-CF39-49B0-A94F-02BA54C9AACC}" destId="{C27545F5-8542-490E-A222-60C8062A3DFF}" srcOrd="0" destOrd="0" presId="urn:microsoft.com/office/officeart/2005/8/layout/hierarchy2"/>
    <dgm:cxn modelId="{11E4F263-3AA6-4937-B7A1-0D822063130E}" type="presOf" srcId="{68A31519-69DD-4959-AA8A-47BFBECA408D}" destId="{AFD5C847-1D69-4E85-87E6-2B8A7ABC408A}" srcOrd="0" destOrd="0" presId="urn:microsoft.com/office/officeart/2005/8/layout/hierarchy2"/>
    <dgm:cxn modelId="{F773CE5B-F138-4866-AC9D-C52A0FF93C0A}" type="presOf" srcId="{8A53F56C-6105-4E6E-A9E2-C85DDD34687E}" destId="{F391B306-8588-4B67-A2BC-62137A21D7B0}" srcOrd="0" destOrd="0" presId="urn:microsoft.com/office/officeart/2005/8/layout/hierarchy2"/>
    <dgm:cxn modelId="{819D8E94-A0C5-4DBB-B1CB-4E37BA0A0B1B}" type="presOf" srcId="{869C7B02-A968-45C4-9FB1-725FB84A96B2}" destId="{A220512C-5F23-4CD6-9FFD-B4699759F581}" srcOrd="1" destOrd="0" presId="urn:microsoft.com/office/officeart/2005/8/layout/hierarchy2"/>
    <dgm:cxn modelId="{DA599B14-FB91-4C7A-B097-A722CCA34CBD}" type="presOf" srcId="{D79A4707-77D3-4D1A-A79B-13DCAAAF0C17}" destId="{985409A1-F26B-4C13-8C1C-2A3BEC3A17CB}" srcOrd="0" destOrd="0" presId="urn:microsoft.com/office/officeart/2005/8/layout/hierarchy2"/>
    <dgm:cxn modelId="{A39E72B9-BD09-49BC-969B-E4D5F81F1AED}" srcId="{361D6F71-34E4-419E-858F-B0066537F85B}" destId="{D79A4707-77D3-4D1A-A79B-13DCAAAF0C17}" srcOrd="0" destOrd="0" parTransId="{512B72C0-A7B6-4800-B765-6593646B5670}" sibTransId="{49399084-D386-4167-8CF1-E9836281B858}"/>
    <dgm:cxn modelId="{9B365C1C-9416-44E2-8B7A-43599D09893B}" type="presOf" srcId="{40F6EFA9-4B41-41D7-A252-2B64B8DB19BA}" destId="{4BA4C14A-FD2F-463D-8DAA-D3EDDDE1534B}" srcOrd="0" destOrd="0" presId="urn:microsoft.com/office/officeart/2005/8/layout/hierarchy2"/>
    <dgm:cxn modelId="{C88B250A-FA0C-4C91-9B3E-B8AD4805CFF6}" srcId="{8A53F56C-6105-4E6E-A9E2-C85DDD34687E}" destId="{40F6EFA9-4B41-41D7-A252-2B64B8DB19BA}" srcOrd="0" destOrd="0" parTransId="{9F6575B4-B491-4587-9D5F-8158E2A8D267}" sibTransId="{0767CA81-5C7F-45CC-9FAE-42FAD5B11F36}"/>
    <dgm:cxn modelId="{FB2CB7D3-1FDC-4BDB-B890-70C98D608630}" type="presOf" srcId="{9F6575B4-B491-4587-9D5F-8158E2A8D267}" destId="{82D93F12-BDD7-434B-89CE-238731C76DFD}" srcOrd="0" destOrd="0" presId="urn:microsoft.com/office/officeart/2005/8/layout/hierarchy2"/>
    <dgm:cxn modelId="{AC2C9FD6-FCDE-4424-818A-ACC0633B9CC8}" type="presOf" srcId="{512B72C0-A7B6-4800-B765-6593646B5670}" destId="{E9FA5F21-9EE0-471A-AFE8-625690E63CAC}" srcOrd="0" destOrd="0" presId="urn:microsoft.com/office/officeart/2005/8/layout/hierarchy2"/>
    <dgm:cxn modelId="{EC493962-D799-4D42-8EA0-63909F476A05}" srcId="{8A53F56C-6105-4E6E-A9E2-C85DDD34687E}" destId="{361D6F71-34E4-419E-858F-B0066537F85B}" srcOrd="1" destOrd="0" parTransId="{869C7B02-A968-45C4-9FB1-725FB84A96B2}" sibTransId="{D7421A26-8BB7-45CF-97AC-C3A20E260AD4}"/>
    <dgm:cxn modelId="{E47C7550-2697-436F-B481-E52FDF85F501}" type="presOf" srcId="{C70A11BD-4777-4A54-BE66-5675607CD11E}" destId="{AB425B44-52FF-462F-ABDF-64F0BFA6AD6E}" srcOrd="0" destOrd="0" presId="urn:microsoft.com/office/officeart/2005/8/layout/hierarchy2"/>
    <dgm:cxn modelId="{4C40EEC3-6A3B-4240-B4FE-0E817BD51AA8}" type="presOf" srcId="{361D6F71-34E4-419E-858F-B0066537F85B}" destId="{C3C4E8C5-9166-4F1D-8476-025069C232EC}" srcOrd="0" destOrd="0" presId="urn:microsoft.com/office/officeart/2005/8/layout/hierarchy2"/>
    <dgm:cxn modelId="{1C0F641F-3621-422A-86DB-ADDA74B1A6A5}" type="presParOf" srcId="{C27545F5-8542-490E-A222-60C8062A3DFF}" destId="{9E551076-830A-43B8-9DA9-A23EE32261C4}" srcOrd="0" destOrd="0" presId="urn:microsoft.com/office/officeart/2005/8/layout/hierarchy2"/>
    <dgm:cxn modelId="{AC0F8282-3032-45FA-A1F0-B427F77F6D5C}" type="presParOf" srcId="{9E551076-830A-43B8-9DA9-A23EE32261C4}" destId="{F391B306-8588-4B67-A2BC-62137A21D7B0}" srcOrd="0" destOrd="0" presId="urn:microsoft.com/office/officeart/2005/8/layout/hierarchy2"/>
    <dgm:cxn modelId="{B08C1624-68F9-4C6F-80EE-77F7D481734C}" type="presParOf" srcId="{9E551076-830A-43B8-9DA9-A23EE32261C4}" destId="{3C4BB627-59D9-4F60-8C0B-3EA37F436CBC}" srcOrd="1" destOrd="0" presId="urn:microsoft.com/office/officeart/2005/8/layout/hierarchy2"/>
    <dgm:cxn modelId="{C88485A9-09AC-4B1B-B219-12943960EA32}" type="presParOf" srcId="{3C4BB627-59D9-4F60-8C0B-3EA37F436CBC}" destId="{82D93F12-BDD7-434B-89CE-238731C76DFD}" srcOrd="0" destOrd="0" presId="urn:microsoft.com/office/officeart/2005/8/layout/hierarchy2"/>
    <dgm:cxn modelId="{59C82DBA-72AF-4EC9-9E24-01EF5999E2B0}" type="presParOf" srcId="{82D93F12-BDD7-434B-89CE-238731C76DFD}" destId="{7B19C936-D339-4617-8D40-C0A2AA3CF429}" srcOrd="0" destOrd="0" presId="urn:microsoft.com/office/officeart/2005/8/layout/hierarchy2"/>
    <dgm:cxn modelId="{B9154DAC-B995-412B-BDD7-20299C2666B3}" type="presParOf" srcId="{3C4BB627-59D9-4F60-8C0B-3EA37F436CBC}" destId="{FC608F74-60DE-4C0B-8077-6A8860D94CDE}" srcOrd="1" destOrd="0" presId="urn:microsoft.com/office/officeart/2005/8/layout/hierarchy2"/>
    <dgm:cxn modelId="{CD7115FA-2D5F-4A6B-A9D3-174D13C9ACF9}" type="presParOf" srcId="{FC608F74-60DE-4C0B-8077-6A8860D94CDE}" destId="{4BA4C14A-FD2F-463D-8DAA-D3EDDDE1534B}" srcOrd="0" destOrd="0" presId="urn:microsoft.com/office/officeart/2005/8/layout/hierarchy2"/>
    <dgm:cxn modelId="{624436CB-ED9D-49F2-9441-E2B57985DAF4}" type="presParOf" srcId="{FC608F74-60DE-4C0B-8077-6A8860D94CDE}" destId="{02091C1F-822A-4FF9-A09A-90FACF71220D}" srcOrd="1" destOrd="0" presId="urn:microsoft.com/office/officeart/2005/8/layout/hierarchy2"/>
    <dgm:cxn modelId="{A23C2428-DBA8-4E02-BE63-55E2303FABEB}" type="presParOf" srcId="{02091C1F-822A-4FF9-A09A-90FACF71220D}" destId="{AB425B44-52FF-462F-ABDF-64F0BFA6AD6E}" srcOrd="0" destOrd="0" presId="urn:microsoft.com/office/officeart/2005/8/layout/hierarchy2"/>
    <dgm:cxn modelId="{EF12BA4A-4830-4C10-9E2A-E4C40B207BF7}" type="presParOf" srcId="{AB425B44-52FF-462F-ABDF-64F0BFA6AD6E}" destId="{200DE01B-4229-4118-8A16-3A3B8E16FEAF}" srcOrd="0" destOrd="0" presId="urn:microsoft.com/office/officeart/2005/8/layout/hierarchy2"/>
    <dgm:cxn modelId="{1910FD54-5BF1-4311-886F-0C5AE6E7122F}" type="presParOf" srcId="{02091C1F-822A-4FF9-A09A-90FACF71220D}" destId="{F8EF05C4-0FD1-473C-AF5A-F6C8ED4E8C3E}" srcOrd="1" destOrd="0" presId="urn:microsoft.com/office/officeart/2005/8/layout/hierarchy2"/>
    <dgm:cxn modelId="{F3CE2E66-28AE-494B-B494-CCB7CD70E3A7}" type="presParOf" srcId="{F8EF05C4-0FD1-473C-AF5A-F6C8ED4E8C3E}" destId="{AFD5C847-1D69-4E85-87E6-2B8A7ABC408A}" srcOrd="0" destOrd="0" presId="urn:microsoft.com/office/officeart/2005/8/layout/hierarchy2"/>
    <dgm:cxn modelId="{9A6BBF86-E1CD-47B1-ACC3-6772A972393E}" type="presParOf" srcId="{F8EF05C4-0FD1-473C-AF5A-F6C8ED4E8C3E}" destId="{2597679E-2078-4262-A247-9CCFAF256833}" srcOrd="1" destOrd="0" presId="urn:microsoft.com/office/officeart/2005/8/layout/hierarchy2"/>
    <dgm:cxn modelId="{90965EA2-7291-4529-BDEF-4C51EC474F80}" type="presParOf" srcId="{3C4BB627-59D9-4F60-8C0B-3EA37F436CBC}" destId="{CFD69405-07A7-418E-9199-2A1DE17D2198}" srcOrd="2" destOrd="0" presId="urn:microsoft.com/office/officeart/2005/8/layout/hierarchy2"/>
    <dgm:cxn modelId="{1B5ADD2B-DAE3-4F68-B214-3FABAD2DD8A4}" type="presParOf" srcId="{CFD69405-07A7-418E-9199-2A1DE17D2198}" destId="{A220512C-5F23-4CD6-9FFD-B4699759F581}" srcOrd="0" destOrd="0" presId="urn:microsoft.com/office/officeart/2005/8/layout/hierarchy2"/>
    <dgm:cxn modelId="{021CFA2F-FD97-4629-A7B5-41E167755099}" type="presParOf" srcId="{3C4BB627-59D9-4F60-8C0B-3EA37F436CBC}" destId="{295D08C9-1252-414B-B0A1-3A85952174C9}" srcOrd="3" destOrd="0" presId="urn:microsoft.com/office/officeart/2005/8/layout/hierarchy2"/>
    <dgm:cxn modelId="{F788FC7D-2644-4F06-B72B-EB82077045CA}" type="presParOf" srcId="{295D08C9-1252-414B-B0A1-3A85952174C9}" destId="{C3C4E8C5-9166-4F1D-8476-025069C232EC}" srcOrd="0" destOrd="0" presId="urn:microsoft.com/office/officeart/2005/8/layout/hierarchy2"/>
    <dgm:cxn modelId="{61841EB9-0963-4CB3-9749-9DCD525B4432}" type="presParOf" srcId="{295D08C9-1252-414B-B0A1-3A85952174C9}" destId="{8E4E54C0-882E-4ACF-B65A-224F54D29417}" srcOrd="1" destOrd="0" presId="urn:microsoft.com/office/officeart/2005/8/layout/hierarchy2"/>
    <dgm:cxn modelId="{FC21E060-74B5-421D-978E-21BB383212B6}" type="presParOf" srcId="{8E4E54C0-882E-4ACF-B65A-224F54D29417}" destId="{E9FA5F21-9EE0-471A-AFE8-625690E63CAC}" srcOrd="0" destOrd="0" presId="urn:microsoft.com/office/officeart/2005/8/layout/hierarchy2"/>
    <dgm:cxn modelId="{89FBA7C8-7765-471A-BFE9-1D14453EAEEB}" type="presParOf" srcId="{E9FA5F21-9EE0-471A-AFE8-625690E63CAC}" destId="{1C252666-301D-4F4A-9A6E-9FE47BDD3E67}" srcOrd="0" destOrd="0" presId="urn:microsoft.com/office/officeart/2005/8/layout/hierarchy2"/>
    <dgm:cxn modelId="{FB7FF4CD-AC84-48C5-B4EF-6D43437D62FC}" type="presParOf" srcId="{8E4E54C0-882E-4ACF-B65A-224F54D29417}" destId="{2D9DE6B9-59DD-4949-B4BD-791C2C654AC9}" srcOrd="1" destOrd="0" presId="urn:microsoft.com/office/officeart/2005/8/layout/hierarchy2"/>
    <dgm:cxn modelId="{B462B964-6D5C-47B2-BE0D-8E5C94846ABB}" type="presParOf" srcId="{2D9DE6B9-59DD-4949-B4BD-791C2C654AC9}" destId="{985409A1-F26B-4C13-8C1C-2A3BEC3A17CB}" srcOrd="0" destOrd="0" presId="urn:microsoft.com/office/officeart/2005/8/layout/hierarchy2"/>
    <dgm:cxn modelId="{9650A036-EAD2-49C3-9316-721FBB9F14D8}" type="presParOf" srcId="{2D9DE6B9-59DD-4949-B4BD-791C2C654AC9}" destId="{7D396B5D-05BB-4908-8CCC-056FC0E3B8F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B2AC019-CF39-49B0-A94F-02BA54C9AAC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A53F56C-6105-4E6E-A9E2-C85DDD34687E}">
      <dgm:prSet phldrT="[Tekst]"/>
      <dgm:spPr/>
      <dgm:t>
        <a:bodyPr/>
        <a:lstStyle/>
        <a:p>
          <a:r>
            <a:rPr lang="pl-PL" dirty="0" smtClean="0"/>
            <a:t> </a:t>
          </a:r>
          <a:endParaRPr lang="pl-PL" dirty="0"/>
        </a:p>
      </dgm:t>
    </dgm:pt>
    <dgm:pt modelId="{AB04954E-A82C-4FD0-B1DE-5A05C7303598}" type="parTrans" cxnId="{31749544-1895-4891-8658-00BC8985EF7F}">
      <dgm:prSet/>
      <dgm:spPr/>
      <dgm:t>
        <a:bodyPr/>
        <a:lstStyle/>
        <a:p>
          <a:endParaRPr lang="pl-PL"/>
        </a:p>
      </dgm:t>
    </dgm:pt>
    <dgm:pt modelId="{2DCFA391-BCA6-4F3F-B155-EC1E68F66581}" type="sibTrans" cxnId="{31749544-1895-4891-8658-00BC8985EF7F}">
      <dgm:prSet/>
      <dgm:spPr/>
      <dgm:t>
        <a:bodyPr/>
        <a:lstStyle/>
        <a:p>
          <a:endParaRPr lang="pl-PL"/>
        </a:p>
      </dgm:t>
    </dgm:pt>
    <dgm:pt modelId="{68A31519-69DD-4959-AA8A-47BFBECA408D}">
      <dgm:prSet phldrT="[Tekst]"/>
      <dgm:spPr/>
      <dgm:t>
        <a:bodyPr/>
        <a:lstStyle/>
        <a:p>
          <a:r>
            <a:rPr lang="pl-PL" dirty="0" smtClean="0"/>
            <a:t> </a:t>
          </a:r>
          <a:endParaRPr lang="pl-PL" dirty="0"/>
        </a:p>
      </dgm:t>
    </dgm:pt>
    <dgm:pt modelId="{C70A11BD-4777-4A54-BE66-5675607CD11E}" type="parTrans" cxnId="{D82790F0-A71D-4066-83E0-78C27CF9B2ED}">
      <dgm:prSet/>
      <dgm:spPr/>
      <dgm:t>
        <a:bodyPr/>
        <a:lstStyle/>
        <a:p>
          <a:endParaRPr lang="pl-PL"/>
        </a:p>
      </dgm:t>
    </dgm:pt>
    <dgm:pt modelId="{7B6280A2-CB81-44C3-B75C-8F3341C8B4FB}" type="sibTrans" cxnId="{D82790F0-A71D-4066-83E0-78C27CF9B2ED}">
      <dgm:prSet/>
      <dgm:spPr/>
      <dgm:t>
        <a:bodyPr/>
        <a:lstStyle/>
        <a:p>
          <a:endParaRPr lang="pl-PL"/>
        </a:p>
      </dgm:t>
    </dgm:pt>
    <dgm:pt modelId="{361D6F71-34E4-419E-858F-B0066537F85B}">
      <dgm:prSet phldrT="[Tekst]"/>
      <dgm:spPr/>
      <dgm:t>
        <a:bodyPr/>
        <a:lstStyle/>
        <a:p>
          <a:r>
            <a:rPr lang="pl-PL" dirty="0" smtClean="0"/>
            <a:t> </a:t>
          </a:r>
          <a:endParaRPr lang="pl-PL" dirty="0"/>
        </a:p>
      </dgm:t>
    </dgm:pt>
    <dgm:pt modelId="{869C7B02-A968-45C4-9FB1-725FB84A96B2}" type="parTrans" cxnId="{EC493962-D799-4D42-8EA0-63909F476A05}">
      <dgm:prSet/>
      <dgm:spPr/>
      <dgm:t>
        <a:bodyPr/>
        <a:lstStyle/>
        <a:p>
          <a:endParaRPr lang="pl-PL"/>
        </a:p>
      </dgm:t>
    </dgm:pt>
    <dgm:pt modelId="{D7421A26-8BB7-45CF-97AC-C3A20E260AD4}" type="sibTrans" cxnId="{EC493962-D799-4D42-8EA0-63909F476A05}">
      <dgm:prSet/>
      <dgm:spPr/>
      <dgm:t>
        <a:bodyPr/>
        <a:lstStyle/>
        <a:p>
          <a:endParaRPr lang="pl-PL"/>
        </a:p>
      </dgm:t>
    </dgm:pt>
    <dgm:pt modelId="{D79A4707-77D3-4D1A-A79B-13DCAAAF0C17}">
      <dgm:prSet phldrT="[Tekst]"/>
      <dgm:spPr/>
      <dgm:t>
        <a:bodyPr/>
        <a:lstStyle/>
        <a:p>
          <a:r>
            <a:rPr lang="pl-PL" dirty="0" smtClean="0"/>
            <a:t> </a:t>
          </a:r>
          <a:endParaRPr lang="pl-PL" dirty="0"/>
        </a:p>
      </dgm:t>
    </dgm:pt>
    <dgm:pt modelId="{512B72C0-A7B6-4800-B765-6593646B5670}" type="parTrans" cxnId="{A39E72B9-BD09-49BC-969B-E4D5F81F1AED}">
      <dgm:prSet/>
      <dgm:spPr/>
      <dgm:t>
        <a:bodyPr/>
        <a:lstStyle/>
        <a:p>
          <a:endParaRPr lang="pl-PL"/>
        </a:p>
      </dgm:t>
    </dgm:pt>
    <dgm:pt modelId="{49399084-D386-4167-8CF1-E9836281B858}" type="sibTrans" cxnId="{A39E72B9-BD09-49BC-969B-E4D5F81F1AED}">
      <dgm:prSet/>
      <dgm:spPr/>
      <dgm:t>
        <a:bodyPr/>
        <a:lstStyle/>
        <a:p>
          <a:endParaRPr lang="pl-PL"/>
        </a:p>
      </dgm:t>
    </dgm:pt>
    <dgm:pt modelId="{40F6EFA9-4B41-41D7-A252-2B64B8DB19BA}">
      <dgm:prSet phldrT="[Tekst]"/>
      <dgm:spPr/>
      <dgm:t>
        <a:bodyPr/>
        <a:lstStyle/>
        <a:p>
          <a:r>
            <a:rPr lang="pl-PL" dirty="0" smtClean="0"/>
            <a:t> </a:t>
          </a:r>
          <a:endParaRPr lang="pl-PL" dirty="0"/>
        </a:p>
      </dgm:t>
    </dgm:pt>
    <dgm:pt modelId="{0767CA81-5C7F-45CC-9FAE-42FAD5B11F36}" type="sibTrans" cxnId="{C88B250A-FA0C-4C91-9B3E-B8AD4805CFF6}">
      <dgm:prSet/>
      <dgm:spPr/>
      <dgm:t>
        <a:bodyPr/>
        <a:lstStyle/>
        <a:p>
          <a:endParaRPr lang="pl-PL"/>
        </a:p>
      </dgm:t>
    </dgm:pt>
    <dgm:pt modelId="{9F6575B4-B491-4587-9D5F-8158E2A8D267}" type="parTrans" cxnId="{C88B250A-FA0C-4C91-9B3E-B8AD4805CFF6}">
      <dgm:prSet/>
      <dgm:spPr/>
      <dgm:t>
        <a:bodyPr/>
        <a:lstStyle/>
        <a:p>
          <a:endParaRPr lang="pl-PL"/>
        </a:p>
      </dgm:t>
    </dgm:pt>
    <dgm:pt modelId="{C27545F5-8542-490E-A222-60C8062A3DFF}" type="pres">
      <dgm:prSet presAssocID="{4B2AC019-CF39-49B0-A94F-02BA54C9AAC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E551076-830A-43B8-9DA9-A23EE32261C4}" type="pres">
      <dgm:prSet presAssocID="{8A53F56C-6105-4E6E-A9E2-C85DDD34687E}" presName="root1" presStyleCnt="0"/>
      <dgm:spPr/>
    </dgm:pt>
    <dgm:pt modelId="{F391B306-8588-4B67-A2BC-62137A21D7B0}" type="pres">
      <dgm:prSet presAssocID="{8A53F56C-6105-4E6E-A9E2-C85DDD34687E}" presName="LevelOneTextNode" presStyleLbl="node0" presStyleIdx="0" presStyleCnt="1" custLinFactNeighborX="-3039" custLinFactNeighborY="-344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C4BB627-59D9-4F60-8C0B-3EA37F436CBC}" type="pres">
      <dgm:prSet presAssocID="{8A53F56C-6105-4E6E-A9E2-C85DDD34687E}" presName="level2hierChild" presStyleCnt="0"/>
      <dgm:spPr/>
    </dgm:pt>
    <dgm:pt modelId="{82D93F12-BDD7-434B-89CE-238731C76DFD}" type="pres">
      <dgm:prSet presAssocID="{9F6575B4-B491-4587-9D5F-8158E2A8D267}" presName="conn2-1" presStyleLbl="parChTrans1D2" presStyleIdx="0" presStyleCnt="2"/>
      <dgm:spPr/>
      <dgm:t>
        <a:bodyPr/>
        <a:lstStyle/>
        <a:p>
          <a:endParaRPr lang="pl-PL"/>
        </a:p>
      </dgm:t>
    </dgm:pt>
    <dgm:pt modelId="{7B19C936-D339-4617-8D40-C0A2AA3CF429}" type="pres">
      <dgm:prSet presAssocID="{9F6575B4-B491-4587-9D5F-8158E2A8D267}" presName="connTx" presStyleLbl="parChTrans1D2" presStyleIdx="0" presStyleCnt="2"/>
      <dgm:spPr/>
      <dgm:t>
        <a:bodyPr/>
        <a:lstStyle/>
        <a:p>
          <a:endParaRPr lang="pl-PL"/>
        </a:p>
      </dgm:t>
    </dgm:pt>
    <dgm:pt modelId="{FC608F74-60DE-4C0B-8077-6A8860D94CDE}" type="pres">
      <dgm:prSet presAssocID="{40F6EFA9-4B41-41D7-A252-2B64B8DB19BA}" presName="root2" presStyleCnt="0"/>
      <dgm:spPr/>
    </dgm:pt>
    <dgm:pt modelId="{4BA4C14A-FD2F-463D-8DAA-D3EDDDE1534B}" type="pres">
      <dgm:prSet presAssocID="{40F6EFA9-4B41-41D7-A252-2B64B8DB19B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2091C1F-822A-4FF9-A09A-90FACF71220D}" type="pres">
      <dgm:prSet presAssocID="{40F6EFA9-4B41-41D7-A252-2B64B8DB19BA}" presName="level3hierChild" presStyleCnt="0"/>
      <dgm:spPr/>
    </dgm:pt>
    <dgm:pt modelId="{AB425B44-52FF-462F-ABDF-64F0BFA6AD6E}" type="pres">
      <dgm:prSet presAssocID="{C70A11BD-4777-4A54-BE66-5675607CD11E}" presName="conn2-1" presStyleLbl="parChTrans1D3" presStyleIdx="0" presStyleCnt="2"/>
      <dgm:spPr/>
      <dgm:t>
        <a:bodyPr/>
        <a:lstStyle/>
        <a:p>
          <a:endParaRPr lang="pl-PL"/>
        </a:p>
      </dgm:t>
    </dgm:pt>
    <dgm:pt modelId="{200DE01B-4229-4118-8A16-3A3B8E16FEAF}" type="pres">
      <dgm:prSet presAssocID="{C70A11BD-4777-4A54-BE66-5675607CD11E}" presName="connTx" presStyleLbl="parChTrans1D3" presStyleIdx="0" presStyleCnt="2"/>
      <dgm:spPr/>
      <dgm:t>
        <a:bodyPr/>
        <a:lstStyle/>
        <a:p>
          <a:endParaRPr lang="pl-PL"/>
        </a:p>
      </dgm:t>
    </dgm:pt>
    <dgm:pt modelId="{F8EF05C4-0FD1-473C-AF5A-F6C8ED4E8C3E}" type="pres">
      <dgm:prSet presAssocID="{68A31519-69DD-4959-AA8A-47BFBECA408D}" presName="root2" presStyleCnt="0"/>
      <dgm:spPr/>
    </dgm:pt>
    <dgm:pt modelId="{AFD5C847-1D69-4E85-87E6-2B8A7ABC408A}" type="pres">
      <dgm:prSet presAssocID="{68A31519-69DD-4959-AA8A-47BFBECA408D}" presName="LevelTwoTextNode" presStyleLbl="node3" presStyleIdx="0" presStyleCnt="2" custLinFactNeighborX="-3465" custLinFactNeighborY="-5245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597679E-2078-4262-A247-9CCFAF256833}" type="pres">
      <dgm:prSet presAssocID="{68A31519-69DD-4959-AA8A-47BFBECA408D}" presName="level3hierChild" presStyleCnt="0"/>
      <dgm:spPr/>
    </dgm:pt>
    <dgm:pt modelId="{CFD69405-07A7-418E-9199-2A1DE17D2198}" type="pres">
      <dgm:prSet presAssocID="{869C7B02-A968-45C4-9FB1-725FB84A96B2}" presName="conn2-1" presStyleLbl="parChTrans1D2" presStyleIdx="1" presStyleCnt="2"/>
      <dgm:spPr/>
      <dgm:t>
        <a:bodyPr/>
        <a:lstStyle/>
        <a:p>
          <a:endParaRPr lang="pl-PL"/>
        </a:p>
      </dgm:t>
    </dgm:pt>
    <dgm:pt modelId="{A220512C-5F23-4CD6-9FFD-B4699759F581}" type="pres">
      <dgm:prSet presAssocID="{869C7B02-A968-45C4-9FB1-725FB84A96B2}" presName="connTx" presStyleLbl="parChTrans1D2" presStyleIdx="1" presStyleCnt="2"/>
      <dgm:spPr/>
      <dgm:t>
        <a:bodyPr/>
        <a:lstStyle/>
        <a:p>
          <a:endParaRPr lang="pl-PL"/>
        </a:p>
      </dgm:t>
    </dgm:pt>
    <dgm:pt modelId="{295D08C9-1252-414B-B0A1-3A85952174C9}" type="pres">
      <dgm:prSet presAssocID="{361D6F71-34E4-419E-858F-B0066537F85B}" presName="root2" presStyleCnt="0"/>
      <dgm:spPr/>
    </dgm:pt>
    <dgm:pt modelId="{C3C4E8C5-9166-4F1D-8476-025069C232EC}" type="pres">
      <dgm:prSet presAssocID="{361D6F71-34E4-419E-858F-B0066537F85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E4E54C0-882E-4ACF-B65A-224F54D29417}" type="pres">
      <dgm:prSet presAssocID="{361D6F71-34E4-419E-858F-B0066537F85B}" presName="level3hierChild" presStyleCnt="0"/>
      <dgm:spPr/>
    </dgm:pt>
    <dgm:pt modelId="{E9FA5F21-9EE0-471A-AFE8-625690E63CAC}" type="pres">
      <dgm:prSet presAssocID="{512B72C0-A7B6-4800-B765-6593646B5670}" presName="conn2-1" presStyleLbl="parChTrans1D3" presStyleIdx="1" presStyleCnt="2"/>
      <dgm:spPr/>
      <dgm:t>
        <a:bodyPr/>
        <a:lstStyle/>
        <a:p>
          <a:endParaRPr lang="pl-PL"/>
        </a:p>
      </dgm:t>
    </dgm:pt>
    <dgm:pt modelId="{1C252666-301D-4F4A-9A6E-9FE47BDD3E67}" type="pres">
      <dgm:prSet presAssocID="{512B72C0-A7B6-4800-B765-6593646B5670}" presName="connTx" presStyleLbl="parChTrans1D3" presStyleIdx="1" presStyleCnt="2"/>
      <dgm:spPr/>
      <dgm:t>
        <a:bodyPr/>
        <a:lstStyle/>
        <a:p>
          <a:endParaRPr lang="pl-PL"/>
        </a:p>
      </dgm:t>
    </dgm:pt>
    <dgm:pt modelId="{2D9DE6B9-59DD-4949-B4BD-791C2C654AC9}" type="pres">
      <dgm:prSet presAssocID="{D79A4707-77D3-4D1A-A79B-13DCAAAF0C17}" presName="root2" presStyleCnt="0"/>
      <dgm:spPr/>
    </dgm:pt>
    <dgm:pt modelId="{985409A1-F26B-4C13-8C1C-2A3BEC3A17CB}" type="pres">
      <dgm:prSet presAssocID="{D79A4707-77D3-4D1A-A79B-13DCAAAF0C17}" presName="LevelTwoTextNode" presStyleLbl="node3" presStyleIdx="1" presStyleCnt="2" custLinFactNeighborX="3191" custLinFactNeighborY="3889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D396B5D-05BB-4908-8CCC-056FC0E3B8FF}" type="pres">
      <dgm:prSet presAssocID="{D79A4707-77D3-4D1A-A79B-13DCAAAF0C17}" presName="level3hierChild" presStyleCnt="0"/>
      <dgm:spPr/>
    </dgm:pt>
  </dgm:ptLst>
  <dgm:cxnLst>
    <dgm:cxn modelId="{BDC60CDD-C8F3-4EBA-ABE2-DF040E2A479E}" type="presOf" srcId="{9F6575B4-B491-4587-9D5F-8158E2A8D267}" destId="{7B19C936-D339-4617-8D40-C0A2AA3CF429}" srcOrd="1" destOrd="0" presId="urn:microsoft.com/office/officeart/2005/8/layout/hierarchy2"/>
    <dgm:cxn modelId="{31749544-1895-4891-8658-00BC8985EF7F}" srcId="{4B2AC019-CF39-49B0-A94F-02BA54C9AACC}" destId="{8A53F56C-6105-4E6E-A9E2-C85DDD34687E}" srcOrd="0" destOrd="0" parTransId="{AB04954E-A82C-4FD0-B1DE-5A05C7303598}" sibTransId="{2DCFA391-BCA6-4F3F-B155-EC1E68F66581}"/>
    <dgm:cxn modelId="{6FE129F7-1928-49E2-A88F-75D582673111}" type="presOf" srcId="{361D6F71-34E4-419E-858F-B0066537F85B}" destId="{C3C4E8C5-9166-4F1D-8476-025069C232EC}" srcOrd="0" destOrd="0" presId="urn:microsoft.com/office/officeart/2005/8/layout/hierarchy2"/>
    <dgm:cxn modelId="{5BBB49C1-4DDA-454E-A19B-37431964C21A}" type="presOf" srcId="{4B2AC019-CF39-49B0-A94F-02BA54C9AACC}" destId="{C27545F5-8542-490E-A222-60C8062A3DFF}" srcOrd="0" destOrd="0" presId="urn:microsoft.com/office/officeart/2005/8/layout/hierarchy2"/>
    <dgm:cxn modelId="{9D6B8498-7304-4DAA-8084-2889D1BC9DEA}" type="presOf" srcId="{C70A11BD-4777-4A54-BE66-5675607CD11E}" destId="{AB425B44-52FF-462F-ABDF-64F0BFA6AD6E}" srcOrd="0" destOrd="0" presId="urn:microsoft.com/office/officeart/2005/8/layout/hierarchy2"/>
    <dgm:cxn modelId="{C6112EFE-F9AA-41D9-AE34-B28539BE5B7C}" type="presOf" srcId="{512B72C0-A7B6-4800-B765-6593646B5670}" destId="{E9FA5F21-9EE0-471A-AFE8-625690E63CAC}" srcOrd="0" destOrd="0" presId="urn:microsoft.com/office/officeart/2005/8/layout/hierarchy2"/>
    <dgm:cxn modelId="{0FC105B3-1948-4090-B28C-7A66A03350D7}" type="presOf" srcId="{C70A11BD-4777-4A54-BE66-5675607CD11E}" destId="{200DE01B-4229-4118-8A16-3A3B8E16FEAF}" srcOrd="1" destOrd="0" presId="urn:microsoft.com/office/officeart/2005/8/layout/hierarchy2"/>
    <dgm:cxn modelId="{6F1FA838-E9A8-4CE8-8DE4-9AC67BA8671E}" type="presOf" srcId="{512B72C0-A7B6-4800-B765-6593646B5670}" destId="{1C252666-301D-4F4A-9A6E-9FE47BDD3E67}" srcOrd="1" destOrd="0" presId="urn:microsoft.com/office/officeart/2005/8/layout/hierarchy2"/>
    <dgm:cxn modelId="{A39E72B9-BD09-49BC-969B-E4D5F81F1AED}" srcId="{361D6F71-34E4-419E-858F-B0066537F85B}" destId="{D79A4707-77D3-4D1A-A79B-13DCAAAF0C17}" srcOrd="0" destOrd="0" parTransId="{512B72C0-A7B6-4800-B765-6593646B5670}" sibTransId="{49399084-D386-4167-8CF1-E9836281B858}"/>
    <dgm:cxn modelId="{C88B250A-FA0C-4C91-9B3E-B8AD4805CFF6}" srcId="{8A53F56C-6105-4E6E-A9E2-C85DDD34687E}" destId="{40F6EFA9-4B41-41D7-A252-2B64B8DB19BA}" srcOrd="0" destOrd="0" parTransId="{9F6575B4-B491-4587-9D5F-8158E2A8D267}" sibTransId="{0767CA81-5C7F-45CC-9FAE-42FAD5B11F36}"/>
    <dgm:cxn modelId="{D82790F0-A71D-4066-83E0-78C27CF9B2ED}" srcId="{40F6EFA9-4B41-41D7-A252-2B64B8DB19BA}" destId="{68A31519-69DD-4959-AA8A-47BFBECA408D}" srcOrd="0" destOrd="0" parTransId="{C70A11BD-4777-4A54-BE66-5675607CD11E}" sibTransId="{7B6280A2-CB81-44C3-B75C-8F3341C8B4FB}"/>
    <dgm:cxn modelId="{EC493962-D799-4D42-8EA0-63909F476A05}" srcId="{8A53F56C-6105-4E6E-A9E2-C85DDD34687E}" destId="{361D6F71-34E4-419E-858F-B0066537F85B}" srcOrd="1" destOrd="0" parTransId="{869C7B02-A968-45C4-9FB1-725FB84A96B2}" sibTransId="{D7421A26-8BB7-45CF-97AC-C3A20E260AD4}"/>
    <dgm:cxn modelId="{5F49F140-510D-4E97-9974-847CDDB962BC}" type="presOf" srcId="{9F6575B4-B491-4587-9D5F-8158E2A8D267}" destId="{82D93F12-BDD7-434B-89CE-238731C76DFD}" srcOrd="0" destOrd="0" presId="urn:microsoft.com/office/officeart/2005/8/layout/hierarchy2"/>
    <dgm:cxn modelId="{A4C4ADDB-3F13-4C6E-AA19-C643B9A63070}" type="presOf" srcId="{68A31519-69DD-4959-AA8A-47BFBECA408D}" destId="{AFD5C847-1D69-4E85-87E6-2B8A7ABC408A}" srcOrd="0" destOrd="0" presId="urn:microsoft.com/office/officeart/2005/8/layout/hierarchy2"/>
    <dgm:cxn modelId="{CFFF1A91-911C-4020-9762-8DA982758D11}" type="presOf" srcId="{8A53F56C-6105-4E6E-A9E2-C85DDD34687E}" destId="{F391B306-8588-4B67-A2BC-62137A21D7B0}" srcOrd="0" destOrd="0" presId="urn:microsoft.com/office/officeart/2005/8/layout/hierarchy2"/>
    <dgm:cxn modelId="{D19E3361-323E-4B08-9E18-8733C3E1AE40}" type="presOf" srcId="{869C7B02-A968-45C4-9FB1-725FB84A96B2}" destId="{A220512C-5F23-4CD6-9FFD-B4699759F581}" srcOrd="1" destOrd="0" presId="urn:microsoft.com/office/officeart/2005/8/layout/hierarchy2"/>
    <dgm:cxn modelId="{B8396B9D-990E-48FD-83BC-784C4826DD63}" type="presOf" srcId="{40F6EFA9-4B41-41D7-A252-2B64B8DB19BA}" destId="{4BA4C14A-FD2F-463D-8DAA-D3EDDDE1534B}" srcOrd="0" destOrd="0" presId="urn:microsoft.com/office/officeart/2005/8/layout/hierarchy2"/>
    <dgm:cxn modelId="{5C05A755-5532-4342-AEB8-C857070D82CB}" type="presOf" srcId="{869C7B02-A968-45C4-9FB1-725FB84A96B2}" destId="{CFD69405-07A7-418E-9199-2A1DE17D2198}" srcOrd="0" destOrd="0" presId="urn:microsoft.com/office/officeart/2005/8/layout/hierarchy2"/>
    <dgm:cxn modelId="{D4061046-3590-44F9-BB94-11123F617A48}" type="presOf" srcId="{D79A4707-77D3-4D1A-A79B-13DCAAAF0C17}" destId="{985409A1-F26B-4C13-8C1C-2A3BEC3A17CB}" srcOrd="0" destOrd="0" presId="urn:microsoft.com/office/officeart/2005/8/layout/hierarchy2"/>
    <dgm:cxn modelId="{9227D801-1AE7-4D82-8A0E-6C6421120593}" type="presParOf" srcId="{C27545F5-8542-490E-A222-60C8062A3DFF}" destId="{9E551076-830A-43B8-9DA9-A23EE32261C4}" srcOrd="0" destOrd="0" presId="urn:microsoft.com/office/officeart/2005/8/layout/hierarchy2"/>
    <dgm:cxn modelId="{AF903008-529B-470E-8E56-A2A2547B49DA}" type="presParOf" srcId="{9E551076-830A-43B8-9DA9-A23EE32261C4}" destId="{F391B306-8588-4B67-A2BC-62137A21D7B0}" srcOrd="0" destOrd="0" presId="urn:microsoft.com/office/officeart/2005/8/layout/hierarchy2"/>
    <dgm:cxn modelId="{EA32B62B-4C2A-46D4-A196-B42D09026642}" type="presParOf" srcId="{9E551076-830A-43B8-9DA9-A23EE32261C4}" destId="{3C4BB627-59D9-4F60-8C0B-3EA37F436CBC}" srcOrd="1" destOrd="0" presId="urn:microsoft.com/office/officeart/2005/8/layout/hierarchy2"/>
    <dgm:cxn modelId="{87147FFF-7623-43CB-9DF6-4C5BC15C38F8}" type="presParOf" srcId="{3C4BB627-59D9-4F60-8C0B-3EA37F436CBC}" destId="{82D93F12-BDD7-434B-89CE-238731C76DFD}" srcOrd="0" destOrd="0" presId="urn:microsoft.com/office/officeart/2005/8/layout/hierarchy2"/>
    <dgm:cxn modelId="{26BB39C3-157E-476E-894C-4B2F1E3130F1}" type="presParOf" srcId="{82D93F12-BDD7-434B-89CE-238731C76DFD}" destId="{7B19C936-D339-4617-8D40-C0A2AA3CF429}" srcOrd="0" destOrd="0" presId="urn:microsoft.com/office/officeart/2005/8/layout/hierarchy2"/>
    <dgm:cxn modelId="{3D802A36-2393-4D80-81A5-41AA7709981A}" type="presParOf" srcId="{3C4BB627-59D9-4F60-8C0B-3EA37F436CBC}" destId="{FC608F74-60DE-4C0B-8077-6A8860D94CDE}" srcOrd="1" destOrd="0" presId="urn:microsoft.com/office/officeart/2005/8/layout/hierarchy2"/>
    <dgm:cxn modelId="{6458BAF8-717E-4AB6-B1E1-8DC55B9B7ED4}" type="presParOf" srcId="{FC608F74-60DE-4C0B-8077-6A8860D94CDE}" destId="{4BA4C14A-FD2F-463D-8DAA-D3EDDDE1534B}" srcOrd="0" destOrd="0" presId="urn:microsoft.com/office/officeart/2005/8/layout/hierarchy2"/>
    <dgm:cxn modelId="{0742328D-0AC6-4D65-AE12-AE31774C3597}" type="presParOf" srcId="{FC608F74-60DE-4C0B-8077-6A8860D94CDE}" destId="{02091C1F-822A-4FF9-A09A-90FACF71220D}" srcOrd="1" destOrd="0" presId="urn:microsoft.com/office/officeart/2005/8/layout/hierarchy2"/>
    <dgm:cxn modelId="{BE3FD218-F31B-4445-A009-FE23AC893117}" type="presParOf" srcId="{02091C1F-822A-4FF9-A09A-90FACF71220D}" destId="{AB425B44-52FF-462F-ABDF-64F0BFA6AD6E}" srcOrd="0" destOrd="0" presId="urn:microsoft.com/office/officeart/2005/8/layout/hierarchy2"/>
    <dgm:cxn modelId="{17F5B22B-B2A7-4ADE-AE2E-62D665190694}" type="presParOf" srcId="{AB425B44-52FF-462F-ABDF-64F0BFA6AD6E}" destId="{200DE01B-4229-4118-8A16-3A3B8E16FEAF}" srcOrd="0" destOrd="0" presId="urn:microsoft.com/office/officeart/2005/8/layout/hierarchy2"/>
    <dgm:cxn modelId="{C95697FF-9B8D-4EF7-970B-678BFE57BBDE}" type="presParOf" srcId="{02091C1F-822A-4FF9-A09A-90FACF71220D}" destId="{F8EF05C4-0FD1-473C-AF5A-F6C8ED4E8C3E}" srcOrd="1" destOrd="0" presId="urn:microsoft.com/office/officeart/2005/8/layout/hierarchy2"/>
    <dgm:cxn modelId="{42F8F586-DA4C-4B95-962F-98C954AC3A1F}" type="presParOf" srcId="{F8EF05C4-0FD1-473C-AF5A-F6C8ED4E8C3E}" destId="{AFD5C847-1D69-4E85-87E6-2B8A7ABC408A}" srcOrd="0" destOrd="0" presId="urn:microsoft.com/office/officeart/2005/8/layout/hierarchy2"/>
    <dgm:cxn modelId="{C06F9D97-0CDA-434F-94B6-AE647DC32CB7}" type="presParOf" srcId="{F8EF05C4-0FD1-473C-AF5A-F6C8ED4E8C3E}" destId="{2597679E-2078-4262-A247-9CCFAF256833}" srcOrd="1" destOrd="0" presId="urn:microsoft.com/office/officeart/2005/8/layout/hierarchy2"/>
    <dgm:cxn modelId="{131AA55A-F2FC-44EE-930F-0219491C80B4}" type="presParOf" srcId="{3C4BB627-59D9-4F60-8C0B-3EA37F436CBC}" destId="{CFD69405-07A7-418E-9199-2A1DE17D2198}" srcOrd="2" destOrd="0" presId="urn:microsoft.com/office/officeart/2005/8/layout/hierarchy2"/>
    <dgm:cxn modelId="{4367344C-D571-42F3-A39F-3973C86CEC15}" type="presParOf" srcId="{CFD69405-07A7-418E-9199-2A1DE17D2198}" destId="{A220512C-5F23-4CD6-9FFD-B4699759F581}" srcOrd="0" destOrd="0" presId="urn:microsoft.com/office/officeart/2005/8/layout/hierarchy2"/>
    <dgm:cxn modelId="{3E743D35-973D-4070-A894-AEEAF8C22EFC}" type="presParOf" srcId="{3C4BB627-59D9-4F60-8C0B-3EA37F436CBC}" destId="{295D08C9-1252-414B-B0A1-3A85952174C9}" srcOrd="3" destOrd="0" presId="urn:microsoft.com/office/officeart/2005/8/layout/hierarchy2"/>
    <dgm:cxn modelId="{911D46B4-FC8F-49B5-8A7E-774BCED476E1}" type="presParOf" srcId="{295D08C9-1252-414B-B0A1-3A85952174C9}" destId="{C3C4E8C5-9166-4F1D-8476-025069C232EC}" srcOrd="0" destOrd="0" presId="urn:microsoft.com/office/officeart/2005/8/layout/hierarchy2"/>
    <dgm:cxn modelId="{B8585CAE-4B45-4C8A-8D0D-00F967D5CC1D}" type="presParOf" srcId="{295D08C9-1252-414B-B0A1-3A85952174C9}" destId="{8E4E54C0-882E-4ACF-B65A-224F54D29417}" srcOrd="1" destOrd="0" presId="urn:microsoft.com/office/officeart/2005/8/layout/hierarchy2"/>
    <dgm:cxn modelId="{705B2CB9-992C-4664-BF64-86AFC9D0C722}" type="presParOf" srcId="{8E4E54C0-882E-4ACF-B65A-224F54D29417}" destId="{E9FA5F21-9EE0-471A-AFE8-625690E63CAC}" srcOrd="0" destOrd="0" presId="urn:microsoft.com/office/officeart/2005/8/layout/hierarchy2"/>
    <dgm:cxn modelId="{7A6E0890-6433-4070-9B91-D21704C74E75}" type="presParOf" srcId="{E9FA5F21-9EE0-471A-AFE8-625690E63CAC}" destId="{1C252666-301D-4F4A-9A6E-9FE47BDD3E67}" srcOrd="0" destOrd="0" presId="urn:microsoft.com/office/officeart/2005/8/layout/hierarchy2"/>
    <dgm:cxn modelId="{E4BE1EFC-B52F-431A-AB61-45620D94D1D1}" type="presParOf" srcId="{8E4E54C0-882E-4ACF-B65A-224F54D29417}" destId="{2D9DE6B9-59DD-4949-B4BD-791C2C654AC9}" srcOrd="1" destOrd="0" presId="urn:microsoft.com/office/officeart/2005/8/layout/hierarchy2"/>
    <dgm:cxn modelId="{9AC7F5AE-FA7D-4DD5-AD71-7918B7EAF22D}" type="presParOf" srcId="{2D9DE6B9-59DD-4949-B4BD-791C2C654AC9}" destId="{985409A1-F26B-4C13-8C1C-2A3BEC3A17CB}" srcOrd="0" destOrd="0" presId="urn:microsoft.com/office/officeart/2005/8/layout/hierarchy2"/>
    <dgm:cxn modelId="{5C82EB11-7BDF-4E8D-8C39-78D281DE9164}" type="presParOf" srcId="{2D9DE6B9-59DD-4949-B4BD-791C2C654AC9}" destId="{7D396B5D-05BB-4908-8CCC-056FC0E3B8F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B2AC019-CF39-49B0-A94F-02BA54C9AAC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A53F56C-6105-4E6E-A9E2-C85DDD34687E}">
      <dgm:prSet phldrT="[Tekst]"/>
      <dgm:spPr/>
      <dgm:t>
        <a:bodyPr/>
        <a:lstStyle/>
        <a:p>
          <a:r>
            <a:rPr lang="pl-PL" dirty="0" smtClean="0"/>
            <a:t>Być zadowolonym</a:t>
          </a:r>
          <a:endParaRPr lang="pl-PL" dirty="0"/>
        </a:p>
      </dgm:t>
    </dgm:pt>
    <dgm:pt modelId="{AB04954E-A82C-4FD0-B1DE-5A05C7303598}" type="parTrans" cxnId="{31749544-1895-4891-8658-00BC8985EF7F}">
      <dgm:prSet/>
      <dgm:spPr/>
      <dgm:t>
        <a:bodyPr/>
        <a:lstStyle/>
        <a:p>
          <a:endParaRPr lang="pl-PL"/>
        </a:p>
      </dgm:t>
    </dgm:pt>
    <dgm:pt modelId="{2DCFA391-BCA6-4F3F-B155-EC1E68F66581}" type="sibTrans" cxnId="{31749544-1895-4891-8658-00BC8985EF7F}">
      <dgm:prSet/>
      <dgm:spPr/>
      <dgm:t>
        <a:bodyPr/>
        <a:lstStyle/>
        <a:p>
          <a:endParaRPr lang="pl-PL"/>
        </a:p>
      </dgm:t>
    </dgm:pt>
    <dgm:pt modelId="{68A31519-69DD-4959-AA8A-47BFBECA408D}">
      <dgm:prSet phldrT="[Tekst]"/>
      <dgm:spPr/>
      <dgm:t>
        <a:bodyPr/>
        <a:lstStyle/>
        <a:p>
          <a:r>
            <a:rPr lang="pl-PL" dirty="0" smtClean="0"/>
            <a:t>Pożyczyć pieniądze</a:t>
          </a:r>
          <a:endParaRPr lang="pl-PL" dirty="0"/>
        </a:p>
      </dgm:t>
    </dgm:pt>
    <dgm:pt modelId="{C70A11BD-4777-4A54-BE66-5675607CD11E}" type="parTrans" cxnId="{D82790F0-A71D-4066-83E0-78C27CF9B2ED}">
      <dgm:prSet/>
      <dgm:spPr/>
      <dgm:t>
        <a:bodyPr/>
        <a:lstStyle/>
        <a:p>
          <a:endParaRPr lang="pl-PL"/>
        </a:p>
      </dgm:t>
    </dgm:pt>
    <dgm:pt modelId="{7B6280A2-CB81-44C3-B75C-8F3341C8B4FB}" type="sibTrans" cxnId="{D82790F0-A71D-4066-83E0-78C27CF9B2ED}">
      <dgm:prSet/>
      <dgm:spPr/>
      <dgm:t>
        <a:bodyPr/>
        <a:lstStyle/>
        <a:p>
          <a:endParaRPr lang="pl-PL"/>
        </a:p>
      </dgm:t>
    </dgm:pt>
    <dgm:pt modelId="{361D6F71-34E4-419E-858F-B0066537F85B}">
      <dgm:prSet phldrT="[Tekst]"/>
      <dgm:spPr/>
      <dgm:t>
        <a:bodyPr/>
        <a:lstStyle/>
        <a:p>
          <a:r>
            <a:rPr lang="pl-PL" dirty="0" smtClean="0"/>
            <a:t>Chronić rodzinę</a:t>
          </a:r>
          <a:endParaRPr lang="pl-PL" dirty="0"/>
        </a:p>
      </dgm:t>
    </dgm:pt>
    <dgm:pt modelId="{869C7B02-A968-45C4-9FB1-725FB84A96B2}" type="parTrans" cxnId="{EC493962-D799-4D42-8EA0-63909F476A05}">
      <dgm:prSet/>
      <dgm:spPr/>
      <dgm:t>
        <a:bodyPr/>
        <a:lstStyle/>
        <a:p>
          <a:endParaRPr lang="pl-PL"/>
        </a:p>
      </dgm:t>
    </dgm:pt>
    <dgm:pt modelId="{D7421A26-8BB7-45CF-97AC-C3A20E260AD4}" type="sibTrans" cxnId="{EC493962-D799-4D42-8EA0-63909F476A05}">
      <dgm:prSet/>
      <dgm:spPr/>
      <dgm:t>
        <a:bodyPr/>
        <a:lstStyle/>
        <a:p>
          <a:endParaRPr lang="pl-PL"/>
        </a:p>
      </dgm:t>
    </dgm:pt>
    <dgm:pt modelId="{D79A4707-77D3-4D1A-A79B-13DCAAAF0C17}">
      <dgm:prSet phldrT="[Tekst]"/>
      <dgm:spPr/>
      <dgm:t>
        <a:bodyPr/>
        <a:lstStyle/>
        <a:p>
          <a:r>
            <a:rPr lang="pl-PL" dirty="0" smtClean="0"/>
            <a:t>Nie pożyczać pieniędzy</a:t>
          </a:r>
          <a:endParaRPr lang="pl-PL" dirty="0"/>
        </a:p>
      </dgm:t>
    </dgm:pt>
    <dgm:pt modelId="{512B72C0-A7B6-4800-B765-6593646B5670}" type="parTrans" cxnId="{A39E72B9-BD09-49BC-969B-E4D5F81F1AED}">
      <dgm:prSet/>
      <dgm:spPr/>
      <dgm:t>
        <a:bodyPr/>
        <a:lstStyle/>
        <a:p>
          <a:endParaRPr lang="pl-PL"/>
        </a:p>
      </dgm:t>
    </dgm:pt>
    <dgm:pt modelId="{49399084-D386-4167-8CF1-E9836281B858}" type="sibTrans" cxnId="{A39E72B9-BD09-49BC-969B-E4D5F81F1AED}">
      <dgm:prSet/>
      <dgm:spPr/>
      <dgm:t>
        <a:bodyPr/>
        <a:lstStyle/>
        <a:p>
          <a:endParaRPr lang="pl-PL"/>
        </a:p>
      </dgm:t>
    </dgm:pt>
    <dgm:pt modelId="{40F6EFA9-4B41-41D7-A252-2B64B8DB19BA}">
      <dgm:prSet phldrT="[Tekst]"/>
      <dgm:spPr/>
      <dgm:t>
        <a:bodyPr/>
        <a:lstStyle/>
        <a:p>
          <a:r>
            <a:rPr lang="pl-PL" dirty="0" smtClean="0"/>
            <a:t>Być pomocnym</a:t>
          </a:r>
          <a:endParaRPr lang="pl-PL" dirty="0"/>
        </a:p>
      </dgm:t>
    </dgm:pt>
    <dgm:pt modelId="{0767CA81-5C7F-45CC-9FAE-42FAD5B11F36}" type="sibTrans" cxnId="{C88B250A-FA0C-4C91-9B3E-B8AD4805CFF6}">
      <dgm:prSet/>
      <dgm:spPr/>
      <dgm:t>
        <a:bodyPr/>
        <a:lstStyle/>
        <a:p>
          <a:endParaRPr lang="pl-PL"/>
        </a:p>
      </dgm:t>
    </dgm:pt>
    <dgm:pt modelId="{9F6575B4-B491-4587-9D5F-8158E2A8D267}" type="parTrans" cxnId="{C88B250A-FA0C-4C91-9B3E-B8AD4805CFF6}">
      <dgm:prSet/>
      <dgm:spPr/>
      <dgm:t>
        <a:bodyPr/>
        <a:lstStyle/>
        <a:p>
          <a:endParaRPr lang="pl-PL"/>
        </a:p>
      </dgm:t>
    </dgm:pt>
    <dgm:pt modelId="{C27545F5-8542-490E-A222-60C8062A3DFF}" type="pres">
      <dgm:prSet presAssocID="{4B2AC019-CF39-49B0-A94F-02BA54C9AAC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E551076-830A-43B8-9DA9-A23EE32261C4}" type="pres">
      <dgm:prSet presAssocID="{8A53F56C-6105-4E6E-A9E2-C85DDD34687E}" presName="root1" presStyleCnt="0"/>
      <dgm:spPr/>
    </dgm:pt>
    <dgm:pt modelId="{F391B306-8588-4B67-A2BC-62137A21D7B0}" type="pres">
      <dgm:prSet presAssocID="{8A53F56C-6105-4E6E-A9E2-C85DDD34687E}" presName="LevelOneTextNode" presStyleLbl="node0" presStyleIdx="0" presStyleCnt="1" custLinFactNeighborX="-3039" custLinFactNeighborY="-344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C4BB627-59D9-4F60-8C0B-3EA37F436CBC}" type="pres">
      <dgm:prSet presAssocID="{8A53F56C-6105-4E6E-A9E2-C85DDD34687E}" presName="level2hierChild" presStyleCnt="0"/>
      <dgm:spPr/>
    </dgm:pt>
    <dgm:pt modelId="{82D93F12-BDD7-434B-89CE-238731C76DFD}" type="pres">
      <dgm:prSet presAssocID="{9F6575B4-B491-4587-9D5F-8158E2A8D267}" presName="conn2-1" presStyleLbl="parChTrans1D2" presStyleIdx="0" presStyleCnt="2"/>
      <dgm:spPr/>
      <dgm:t>
        <a:bodyPr/>
        <a:lstStyle/>
        <a:p>
          <a:endParaRPr lang="pl-PL"/>
        </a:p>
      </dgm:t>
    </dgm:pt>
    <dgm:pt modelId="{7B19C936-D339-4617-8D40-C0A2AA3CF429}" type="pres">
      <dgm:prSet presAssocID="{9F6575B4-B491-4587-9D5F-8158E2A8D267}" presName="connTx" presStyleLbl="parChTrans1D2" presStyleIdx="0" presStyleCnt="2"/>
      <dgm:spPr/>
      <dgm:t>
        <a:bodyPr/>
        <a:lstStyle/>
        <a:p>
          <a:endParaRPr lang="pl-PL"/>
        </a:p>
      </dgm:t>
    </dgm:pt>
    <dgm:pt modelId="{FC608F74-60DE-4C0B-8077-6A8860D94CDE}" type="pres">
      <dgm:prSet presAssocID="{40F6EFA9-4B41-41D7-A252-2B64B8DB19BA}" presName="root2" presStyleCnt="0"/>
      <dgm:spPr/>
    </dgm:pt>
    <dgm:pt modelId="{4BA4C14A-FD2F-463D-8DAA-D3EDDDE1534B}" type="pres">
      <dgm:prSet presAssocID="{40F6EFA9-4B41-41D7-A252-2B64B8DB19B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2091C1F-822A-4FF9-A09A-90FACF71220D}" type="pres">
      <dgm:prSet presAssocID="{40F6EFA9-4B41-41D7-A252-2B64B8DB19BA}" presName="level3hierChild" presStyleCnt="0"/>
      <dgm:spPr/>
    </dgm:pt>
    <dgm:pt modelId="{AB425B44-52FF-462F-ABDF-64F0BFA6AD6E}" type="pres">
      <dgm:prSet presAssocID="{C70A11BD-4777-4A54-BE66-5675607CD11E}" presName="conn2-1" presStyleLbl="parChTrans1D3" presStyleIdx="0" presStyleCnt="2"/>
      <dgm:spPr/>
      <dgm:t>
        <a:bodyPr/>
        <a:lstStyle/>
        <a:p>
          <a:endParaRPr lang="pl-PL"/>
        </a:p>
      </dgm:t>
    </dgm:pt>
    <dgm:pt modelId="{200DE01B-4229-4118-8A16-3A3B8E16FEAF}" type="pres">
      <dgm:prSet presAssocID="{C70A11BD-4777-4A54-BE66-5675607CD11E}" presName="connTx" presStyleLbl="parChTrans1D3" presStyleIdx="0" presStyleCnt="2"/>
      <dgm:spPr/>
      <dgm:t>
        <a:bodyPr/>
        <a:lstStyle/>
        <a:p>
          <a:endParaRPr lang="pl-PL"/>
        </a:p>
      </dgm:t>
    </dgm:pt>
    <dgm:pt modelId="{F8EF05C4-0FD1-473C-AF5A-F6C8ED4E8C3E}" type="pres">
      <dgm:prSet presAssocID="{68A31519-69DD-4959-AA8A-47BFBECA408D}" presName="root2" presStyleCnt="0"/>
      <dgm:spPr/>
    </dgm:pt>
    <dgm:pt modelId="{AFD5C847-1D69-4E85-87E6-2B8A7ABC408A}" type="pres">
      <dgm:prSet presAssocID="{68A31519-69DD-4959-AA8A-47BFBECA408D}" presName="LevelTwoTextNode" presStyleLbl="node3" presStyleIdx="0" presStyleCnt="2" custLinFactNeighborX="-3465" custLinFactNeighborY="-5245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597679E-2078-4262-A247-9CCFAF256833}" type="pres">
      <dgm:prSet presAssocID="{68A31519-69DD-4959-AA8A-47BFBECA408D}" presName="level3hierChild" presStyleCnt="0"/>
      <dgm:spPr/>
    </dgm:pt>
    <dgm:pt modelId="{CFD69405-07A7-418E-9199-2A1DE17D2198}" type="pres">
      <dgm:prSet presAssocID="{869C7B02-A968-45C4-9FB1-725FB84A96B2}" presName="conn2-1" presStyleLbl="parChTrans1D2" presStyleIdx="1" presStyleCnt="2"/>
      <dgm:spPr/>
      <dgm:t>
        <a:bodyPr/>
        <a:lstStyle/>
        <a:p>
          <a:endParaRPr lang="pl-PL"/>
        </a:p>
      </dgm:t>
    </dgm:pt>
    <dgm:pt modelId="{A220512C-5F23-4CD6-9FFD-B4699759F581}" type="pres">
      <dgm:prSet presAssocID="{869C7B02-A968-45C4-9FB1-725FB84A96B2}" presName="connTx" presStyleLbl="parChTrans1D2" presStyleIdx="1" presStyleCnt="2"/>
      <dgm:spPr/>
      <dgm:t>
        <a:bodyPr/>
        <a:lstStyle/>
        <a:p>
          <a:endParaRPr lang="pl-PL"/>
        </a:p>
      </dgm:t>
    </dgm:pt>
    <dgm:pt modelId="{295D08C9-1252-414B-B0A1-3A85952174C9}" type="pres">
      <dgm:prSet presAssocID="{361D6F71-34E4-419E-858F-B0066537F85B}" presName="root2" presStyleCnt="0"/>
      <dgm:spPr/>
    </dgm:pt>
    <dgm:pt modelId="{C3C4E8C5-9166-4F1D-8476-025069C232EC}" type="pres">
      <dgm:prSet presAssocID="{361D6F71-34E4-419E-858F-B0066537F85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E4E54C0-882E-4ACF-B65A-224F54D29417}" type="pres">
      <dgm:prSet presAssocID="{361D6F71-34E4-419E-858F-B0066537F85B}" presName="level3hierChild" presStyleCnt="0"/>
      <dgm:spPr/>
    </dgm:pt>
    <dgm:pt modelId="{E9FA5F21-9EE0-471A-AFE8-625690E63CAC}" type="pres">
      <dgm:prSet presAssocID="{512B72C0-A7B6-4800-B765-6593646B5670}" presName="conn2-1" presStyleLbl="parChTrans1D3" presStyleIdx="1" presStyleCnt="2"/>
      <dgm:spPr/>
      <dgm:t>
        <a:bodyPr/>
        <a:lstStyle/>
        <a:p>
          <a:endParaRPr lang="pl-PL"/>
        </a:p>
      </dgm:t>
    </dgm:pt>
    <dgm:pt modelId="{1C252666-301D-4F4A-9A6E-9FE47BDD3E67}" type="pres">
      <dgm:prSet presAssocID="{512B72C0-A7B6-4800-B765-6593646B5670}" presName="connTx" presStyleLbl="parChTrans1D3" presStyleIdx="1" presStyleCnt="2"/>
      <dgm:spPr/>
      <dgm:t>
        <a:bodyPr/>
        <a:lstStyle/>
        <a:p>
          <a:endParaRPr lang="pl-PL"/>
        </a:p>
      </dgm:t>
    </dgm:pt>
    <dgm:pt modelId="{2D9DE6B9-59DD-4949-B4BD-791C2C654AC9}" type="pres">
      <dgm:prSet presAssocID="{D79A4707-77D3-4D1A-A79B-13DCAAAF0C17}" presName="root2" presStyleCnt="0"/>
      <dgm:spPr/>
    </dgm:pt>
    <dgm:pt modelId="{985409A1-F26B-4C13-8C1C-2A3BEC3A17CB}" type="pres">
      <dgm:prSet presAssocID="{D79A4707-77D3-4D1A-A79B-13DCAAAF0C17}" presName="LevelTwoTextNode" presStyleLbl="node3" presStyleIdx="1" presStyleCnt="2" custLinFactNeighborX="3191" custLinFactNeighborY="3889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D396B5D-05BB-4908-8CCC-056FC0E3B8FF}" type="pres">
      <dgm:prSet presAssocID="{D79A4707-77D3-4D1A-A79B-13DCAAAF0C17}" presName="level3hierChild" presStyleCnt="0"/>
      <dgm:spPr/>
    </dgm:pt>
  </dgm:ptLst>
  <dgm:cxnLst>
    <dgm:cxn modelId="{E3F12A10-528E-41A4-B84C-C7A5CED3A5B7}" type="presOf" srcId="{512B72C0-A7B6-4800-B765-6593646B5670}" destId="{E9FA5F21-9EE0-471A-AFE8-625690E63CAC}" srcOrd="0" destOrd="0" presId="urn:microsoft.com/office/officeart/2005/8/layout/hierarchy2"/>
    <dgm:cxn modelId="{31749544-1895-4891-8658-00BC8985EF7F}" srcId="{4B2AC019-CF39-49B0-A94F-02BA54C9AACC}" destId="{8A53F56C-6105-4E6E-A9E2-C85DDD34687E}" srcOrd="0" destOrd="0" parTransId="{AB04954E-A82C-4FD0-B1DE-5A05C7303598}" sibTransId="{2DCFA391-BCA6-4F3F-B155-EC1E68F66581}"/>
    <dgm:cxn modelId="{2B16C8F0-AF14-4DEA-B0CC-20930751452D}" type="presOf" srcId="{361D6F71-34E4-419E-858F-B0066537F85B}" destId="{C3C4E8C5-9166-4F1D-8476-025069C232EC}" srcOrd="0" destOrd="0" presId="urn:microsoft.com/office/officeart/2005/8/layout/hierarchy2"/>
    <dgm:cxn modelId="{806EF8DC-CD05-4685-8EEC-422118CA986E}" type="presOf" srcId="{D79A4707-77D3-4D1A-A79B-13DCAAAF0C17}" destId="{985409A1-F26B-4C13-8C1C-2A3BEC3A17CB}" srcOrd="0" destOrd="0" presId="urn:microsoft.com/office/officeart/2005/8/layout/hierarchy2"/>
    <dgm:cxn modelId="{FCD98D0A-F751-4267-8375-829E0A4D43B1}" type="presOf" srcId="{C70A11BD-4777-4A54-BE66-5675607CD11E}" destId="{200DE01B-4229-4118-8A16-3A3B8E16FEAF}" srcOrd="1" destOrd="0" presId="urn:microsoft.com/office/officeart/2005/8/layout/hierarchy2"/>
    <dgm:cxn modelId="{A39E72B9-BD09-49BC-969B-E4D5F81F1AED}" srcId="{361D6F71-34E4-419E-858F-B0066537F85B}" destId="{D79A4707-77D3-4D1A-A79B-13DCAAAF0C17}" srcOrd="0" destOrd="0" parTransId="{512B72C0-A7B6-4800-B765-6593646B5670}" sibTransId="{49399084-D386-4167-8CF1-E9836281B858}"/>
    <dgm:cxn modelId="{67FA2E2E-B9AE-4CA9-B0A9-365AC70969D5}" type="presOf" srcId="{512B72C0-A7B6-4800-B765-6593646B5670}" destId="{1C252666-301D-4F4A-9A6E-9FE47BDD3E67}" srcOrd="1" destOrd="0" presId="urn:microsoft.com/office/officeart/2005/8/layout/hierarchy2"/>
    <dgm:cxn modelId="{07B496A2-7315-43CD-B575-E38F6AFF1E1B}" type="presOf" srcId="{40F6EFA9-4B41-41D7-A252-2B64B8DB19BA}" destId="{4BA4C14A-FD2F-463D-8DAA-D3EDDDE1534B}" srcOrd="0" destOrd="0" presId="urn:microsoft.com/office/officeart/2005/8/layout/hierarchy2"/>
    <dgm:cxn modelId="{6BFCD886-1773-4274-90A9-1B2AAA6C37BD}" type="presOf" srcId="{68A31519-69DD-4959-AA8A-47BFBECA408D}" destId="{AFD5C847-1D69-4E85-87E6-2B8A7ABC408A}" srcOrd="0" destOrd="0" presId="urn:microsoft.com/office/officeart/2005/8/layout/hierarchy2"/>
    <dgm:cxn modelId="{C88B250A-FA0C-4C91-9B3E-B8AD4805CFF6}" srcId="{8A53F56C-6105-4E6E-A9E2-C85DDD34687E}" destId="{40F6EFA9-4B41-41D7-A252-2B64B8DB19BA}" srcOrd="0" destOrd="0" parTransId="{9F6575B4-B491-4587-9D5F-8158E2A8D267}" sibTransId="{0767CA81-5C7F-45CC-9FAE-42FAD5B11F36}"/>
    <dgm:cxn modelId="{D82790F0-A71D-4066-83E0-78C27CF9B2ED}" srcId="{40F6EFA9-4B41-41D7-A252-2B64B8DB19BA}" destId="{68A31519-69DD-4959-AA8A-47BFBECA408D}" srcOrd="0" destOrd="0" parTransId="{C70A11BD-4777-4A54-BE66-5675607CD11E}" sibTransId="{7B6280A2-CB81-44C3-B75C-8F3341C8B4FB}"/>
    <dgm:cxn modelId="{EC493962-D799-4D42-8EA0-63909F476A05}" srcId="{8A53F56C-6105-4E6E-A9E2-C85DDD34687E}" destId="{361D6F71-34E4-419E-858F-B0066537F85B}" srcOrd="1" destOrd="0" parTransId="{869C7B02-A968-45C4-9FB1-725FB84A96B2}" sibTransId="{D7421A26-8BB7-45CF-97AC-C3A20E260AD4}"/>
    <dgm:cxn modelId="{4EA13590-99B6-4E86-A216-A4281A572D85}" type="presOf" srcId="{4B2AC019-CF39-49B0-A94F-02BA54C9AACC}" destId="{C27545F5-8542-490E-A222-60C8062A3DFF}" srcOrd="0" destOrd="0" presId="urn:microsoft.com/office/officeart/2005/8/layout/hierarchy2"/>
    <dgm:cxn modelId="{36F8DE13-0800-4175-8E3B-18E034EB1080}" type="presOf" srcId="{8A53F56C-6105-4E6E-A9E2-C85DDD34687E}" destId="{F391B306-8588-4B67-A2BC-62137A21D7B0}" srcOrd="0" destOrd="0" presId="urn:microsoft.com/office/officeart/2005/8/layout/hierarchy2"/>
    <dgm:cxn modelId="{F5E47A58-2D78-46CB-A9EB-BFEDC3AAF109}" type="presOf" srcId="{869C7B02-A968-45C4-9FB1-725FB84A96B2}" destId="{A220512C-5F23-4CD6-9FFD-B4699759F581}" srcOrd="1" destOrd="0" presId="urn:microsoft.com/office/officeart/2005/8/layout/hierarchy2"/>
    <dgm:cxn modelId="{91302B93-BBFC-48E2-AFCB-874959979DB4}" type="presOf" srcId="{869C7B02-A968-45C4-9FB1-725FB84A96B2}" destId="{CFD69405-07A7-418E-9199-2A1DE17D2198}" srcOrd="0" destOrd="0" presId="urn:microsoft.com/office/officeart/2005/8/layout/hierarchy2"/>
    <dgm:cxn modelId="{ECECFB4F-DA86-489C-A3F3-33755AFF0736}" type="presOf" srcId="{C70A11BD-4777-4A54-BE66-5675607CD11E}" destId="{AB425B44-52FF-462F-ABDF-64F0BFA6AD6E}" srcOrd="0" destOrd="0" presId="urn:microsoft.com/office/officeart/2005/8/layout/hierarchy2"/>
    <dgm:cxn modelId="{FCD0080A-6A01-4A6D-B4F9-75176EEB399B}" type="presOf" srcId="{9F6575B4-B491-4587-9D5F-8158E2A8D267}" destId="{7B19C936-D339-4617-8D40-C0A2AA3CF429}" srcOrd="1" destOrd="0" presId="urn:microsoft.com/office/officeart/2005/8/layout/hierarchy2"/>
    <dgm:cxn modelId="{21B0A2D9-6DDD-4BA4-B831-37F33AB1BA56}" type="presOf" srcId="{9F6575B4-B491-4587-9D5F-8158E2A8D267}" destId="{82D93F12-BDD7-434B-89CE-238731C76DFD}" srcOrd="0" destOrd="0" presId="urn:microsoft.com/office/officeart/2005/8/layout/hierarchy2"/>
    <dgm:cxn modelId="{936A23E7-422D-4467-A533-68305C46DCF6}" type="presParOf" srcId="{C27545F5-8542-490E-A222-60C8062A3DFF}" destId="{9E551076-830A-43B8-9DA9-A23EE32261C4}" srcOrd="0" destOrd="0" presId="urn:microsoft.com/office/officeart/2005/8/layout/hierarchy2"/>
    <dgm:cxn modelId="{0805675D-2782-4389-8234-4734266F16BE}" type="presParOf" srcId="{9E551076-830A-43B8-9DA9-A23EE32261C4}" destId="{F391B306-8588-4B67-A2BC-62137A21D7B0}" srcOrd="0" destOrd="0" presId="urn:microsoft.com/office/officeart/2005/8/layout/hierarchy2"/>
    <dgm:cxn modelId="{27496596-6933-4A07-A368-CC1FFAD233F1}" type="presParOf" srcId="{9E551076-830A-43B8-9DA9-A23EE32261C4}" destId="{3C4BB627-59D9-4F60-8C0B-3EA37F436CBC}" srcOrd="1" destOrd="0" presId="urn:microsoft.com/office/officeart/2005/8/layout/hierarchy2"/>
    <dgm:cxn modelId="{955E5F6B-4586-4F43-B637-13D9DF676C2A}" type="presParOf" srcId="{3C4BB627-59D9-4F60-8C0B-3EA37F436CBC}" destId="{82D93F12-BDD7-434B-89CE-238731C76DFD}" srcOrd="0" destOrd="0" presId="urn:microsoft.com/office/officeart/2005/8/layout/hierarchy2"/>
    <dgm:cxn modelId="{F3770DCD-6ED8-45C7-97D3-3DF2BDFA3E24}" type="presParOf" srcId="{82D93F12-BDD7-434B-89CE-238731C76DFD}" destId="{7B19C936-D339-4617-8D40-C0A2AA3CF429}" srcOrd="0" destOrd="0" presId="urn:microsoft.com/office/officeart/2005/8/layout/hierarchy2"/>
    <dgm:cxn modelId="{B59B3A87-8ED0-4B12-AB3B-8E8DAD81E435}" type="presParOf" srcId="{3C4BB627-59D9-4F60-8C0B-3EA37F436CBC}" destId="{FC608F74-60DE-4C0B-8077-6A8860D94CDE}" srcOrd="1" destOrd="0" presId="urn:microsoft.com/office/officeart/2005/8/layout/hierarchy2"/>
    <dgm:cxn modelId="{960CCEB5-DF56-411F-B31B-6EAD3F8A275D}" type="presParOf" srcId="{FC608F74-60DE-4C0B-8077-6A8860D94CDE}" destId="{4BA4C14A-FD2F-463D-8DAA-D3EDDDE1534B}" srcOrd="0" destOrd="0" presId="urn:microsoft.com/office/officeart/2005/8/layout/hierarchy2"/>
    <dgm:cxn modelId="{B66B99FF-0EAD-445A-8C6B-F70220A51FF2}" type="presParOf" srcId="{FC608F74-60DE-4C0B-8077-6A8860D94CDE}" destId="{02091C1F-822A-4FF9-A09A-90FACF71220D}" srcOrd="1" destOrd="0" presId="urn:microsoft.com/office/officeart/2005/8/layout/hierarchy2"/>
    <dgm:cxn modelId="{BA12A9DD-C0EB-4E36-A54D-3159E913ADBD}" type="presParOf" srcId="{02091C1F-822A-4FF9-A09A-90FACF71220D}" destId="{AB425B44-52FF-462F-ABDF-64F0BFA6AD6E}" srcOrd="0" destOrd="0" presId="urn:microsoft.com/office/officeart/2005/8/layout/hierarchy2"/>
    <dgm:cxn modelId="{073350AA-69AE-44A6-B7B4-CD56DD35E169}" type="presParOf" srcId="{AB425B44-52FF-462F-ABDF-64F0BFA6AD6E}" destId="{200DE01B-4229-4118-8A16-3A3B8E16FEAF}" srcOrd="0" destOrd="0" presId="urn:microsoft.com/office/officeart/2005/8/layout/hierarchy2"/>
    <dgm:cxn modelId="{6A3CA5FC-2D82-4F95-9718-D7D0020D1124}" type="presParOf" srcId="{02091C1F-822A-4FF9-A09A-90FACF71220D}" destId="{F8EF05C4-0FD1-473C-AF5A-F6C8ED4E8C3E}" srcOrd="1" destOrd="0" presId="urn:microsoft.com/office/officeart/2005/8/layout/hierarchy2"/>
    <dgm:cxn modelId="{7C0F3804-A0AE-47E8-9980-C552DDD5D7A5}" type="presParOf" srcId="{F8EF05C4-0FD1-473C-AF5A-F6C8ED4E8C3E}" destId="{AFD5C847-1D69-4E85-87E6-2B8A7ABC408A}" srcOrd="0" destOrd="0" presId="urn:microsoft.com/office/officeart/2005/8/layout/hierarchy2"/>
    <dgm:cxn modelId="{7674F710-152F-4151-BB35-25E86F476C05}" type="presParOf" srcId="{F8EF05C4-0FD1-473C-AF5A-F6C8ED4E8C3E}" destId="{2597679E-2078-4262-A247-9CCFAF256833}" srcOrd="1" destOrd="0" presId="urn:microsoft.com/office/officeart/2005/8/layout/hierarchy2"/>
    <dgm:cxn modelId="{A472F7AC-7F78-40CF-B4DB-851D2619451A}" type="presParOf" srcId="{3C4BB627-59D9-4F60-8C0B-3EA37F436CBC}" destId="{CFD69405-07A7-418E-9199-2A1DE17D2198}" srcOrd="2" destOrd="0" presId="urn:microsoft.com/office/officeart/2005/8/layout/hierarchy2"/>
    <dgm:cxn modelId="{FD4D6C50-312D-406E-898A-2B1792B507FA}" type="presParOf" srcId="{CFD69405-07A7-418E-9199-2A1DE17D2198}" destId="{A220512C-5F23-4CD6-9FFD-B4699759F581}" srcOrd="0" destOrd="0" presId="urn:microsoft.com/office/officeart/2005/8/layout/hierarchy2"/>
    <dgm:cxn modelId="{61462932-79A3-4D33-9B90-F80058D7D957}" type="presParOf" srcId="{3C4BB627-59D9-4F60-8C0B-3EA37F436CBC}" destId="{295D08C9-1252-414B-B0A1-3A85952174C9}" srcOrd="3" destOrd="0" presId="urn:microsoft.com/office/officeart/2005/8/layout/hierarchy2"/>
    <dgm:cxn modelId="{11729212-6EBB-4B26-B6C1-55902C8F94D7}" type="presParOf" srcId="{295D08C9-1252-414B-B0A1-3A85952174C9}" destId="{C3C4E8C5-9166-4F1D-8476-025069C232EC}" srcOrd="0" destOrd="0" presId="urn:microsoft.com/office/officeart/2005/8/layout/hierarchy2"/>
    <dgm:cxn modelId="{BC27A200-87A8-4123-9050-95B230278236}" type="presParOf" srcId="{295D08C9-1252-414B-B0A1-3A85952174C9}" destId="{8E4E54C0-882E-4ACF-B65A-224F54D29417}" srcOrd="1" destOrd="0" presId="urn:microsoft.com/office/officeart/2005/8/layout/hierarchy2"/>
    <dgm:cxn modelId="{7A1CCFA5-CBD8-4D24-AACF-744FAF0B161B}" type="presParOf" srcId="{8E4E54C0-882E-4ACF-B65A-224F54D29417}" destId="{E9FA5F21-9EE0-471A-AFE8-625690E63CAC}" srcOrd="0" destOrd="0" presId="urn:microsoft.com/office/officeart/2005/8/layout/hierarchy2"/>
    <dgm:cxn modelId="{406634CD-7C3A-48BB-AD5E-16B7613ED4E3}" type="presParOf" srcId="{E9FA5F21-9EE0-471A-AFE8-625690E63CAC}" destId="{1C252666-301D-4F4A-9A6E-9FE47BDD3E67}" srcOrd="0" destOrd="0" presId="urn:microsoft.com/office/officeart/2005/8/layout/hierarchy2"/>
    <dgm:cxn modelId="{EDFD5648-32A6-47B5-A03E-E8EF1F4D61BB}" type="presParOf" srcId="{8E4E54C0-882E-4ACF-B65A-224F54D29417}" destId="{2D9DE6B9-59DD-4949-B4BD-791C2C654AC9}" srcOrd="1" destOrd="0" presId="urn:microsoft.com/office/officeart/2005/8/layout/hierarchy2"/>
    <dgm:cxn modelId="{D797037D-4539-4988-A3A9-6A220B9DBDFE}" type="presParOf" srcId="{2D9DE6B9-59DD-4949-B4BD-791C2C654AC9}" destId="{985409A1-F26B-4C13-8C1C-2A3BEC3A17CB}" srcOrd="0" destOrd="0" presId="urn:microsoft.com/office/officeart/2005/8/layout/hierarchy2"/>
    <dgm:cxn modelId="{0C7B7779-318B-44AE-9B62-7BFCDB276D0A}" type="presParOf" srcId="{2D9DE6B9-59DD-4949-B4BD-791C2C654AC9}" destId="{7D396B5D-05BB-4908-8CCC-056FC0E3B8F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309090-D50D-4B74-985A-3CEFA1B62446}">
      <dsp:nvSpPr>
        <dsp:cNvPr id="0" name=""/>
        <dsp:cNvSpPr/>
      </dsp:nvSpPr>
      <dsp:spPr>
        <a:xfrm>
          <a:off x="4085" y="1722097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latin typeface="Arial" pitchFamily="34" charset="0"/>
              <a:cs typeface="Arial" pitchFamily="34" charset="0"/>
            </a:rPr>
            <a:t>WSPÓLNY CEL</a:t>
          </a:r>
          <a:endParaRPr lang="pl-PL" sz="2800" kern="1200" dirty="0">
            <a:latin typeface="Arial" pitchFamily="34" charset="0"/>
            <a:cs typeface="Arial" pitchFamily="34" charset="0"/>
          </a:endParaRPr>
        </a:p>
      </dsp:txBody>
      <dsp:txXfrm>
        <a:off x="4085" y="1722097"/>
        <a:ext cx="2163534" cy="1081767"/>
      </dsp:txXfrm>
    </dsp:sp>
    <dsp:sp modelId="{48BB6F19-024B-42A2-A5B8-2FF8C075CE6E}">
      <dsp:nvSpPr>
        <dsp:cNvPr id="0" name=""/>
        <dsp:cNvSpPr/>
      </dsp:nvSpPr>
      <dsp:spPr>
        <a:xfrm rot="19457599">
          <a:off x="2067446" y="1930462"/>
          <a:ext cx="1065760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065760" y="215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9457599">
        <a:off x="2573682" y="1925329"/>
        <a:ext cx="53288" cy="53288"/>
      </dsp:txXfrm>
    </dsp:sp>
    <dsp:sp modelId="{60E463D3-0F2B-4936-828D-B573B226AA53}">
      <dsp:nvSpPr>
        <dsp:cNvPr id="0" name=""/>
        <dsp:cNvSpPr/>
      </dsp:nvSpPr>
      <dsp:spPr>
        <a:xfrm>
          <a:off x="3033032" y="1100081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latin typeface="Arial" pitchFamily="34" charset="0"/>
              <a:cs typeface="Arial" pitchFamily="34" charset="0"/>
            </a:rPr>
            <a:t>POTRZEBA</a:t>
          </a:r>
          <a:endParaRPr lang="pl-PL" sz="2800" kern="1200" dirty="0">
            <a:latin typeface="Arial" pitchFamily="34" charset="0"/>
            <a:cs typeface="Arial" pitchFamily="34" charset="0"/>
          </a:endParaRPr>
        </a:p>
      </dsp:txBody>
      <dsp:txXfrm>
        <a:off x="3033032" y="1100081"/>
        <a:ext cx="2163534" cy="1081767"/>
      </dsp:txXfrm>
    </dsp:sp>
    <dsp:sp modelId="{EF11A64F-D726-40AC-AD37-0394CCDA7444}">
      <dsp:nvSpPr>
        <dsp:cNvPr id="0" name=""/>
        <dsp:cNvSpPr/>
      </dsp:nvSpPr>
      <dsp:spPr>
        <a:xfrm rot="19675342">
          <a:off x="5125356" y="1371745"/>
          <a:ext cx="932869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932869" y="21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9675342">
        <a:off x="5568468" y="1369935"/>
        <a:ext cx="46643" cy="46643"/>
      </dsp:txXfrm>
    </dsp:sp>
    <dsp:sp modelId="{5568696A-C4F5-4CD5-913C-B404036BCE35}">
      <dsp:nvSpPr>
        <dsp:cNvPr id="0" name=""/>
        <dsp:cNvSpPr/>
      </dsp:nvSpPr>
      <dsp:spPr>
        <a:xfrm>
          <a:off x="5987014" y="604665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latin typeface="Arial" pitchFamily="34" charset="0"/>
              <a:cs typeface="Arial" pitchFamily="34" charset="0"/>
            </a:rPr>
            <a:t>ŻĄDANIE</a:t>
          </a:r>
          <a:endParaRPr lang="pl-PL" sz="2800" kern="1200" dirty="0">
            <a:latin typeface="Arial" pitchFamily="34" charset="0"/>
            <a:cs typeface="Arial" pitchFamily="34" charset="0"/>
          </a:endParaRPr>
        </a:p>
      </dsp:txBody>
      <dsp:txXfrm>
        <a:off x="5987014" y="604665"/>
        <a:ext cx="2163534" cy="1081767"/>
      </dsp:txXfrm>
    </dsp:sp>
    <dsp:sp modelId="{F31A3FC9-9185-4C22-B256-9F05AD421583}">
      <dsp:nvSpPr>
        <dsp:cNvPr id="0" name=""/>
        <dsp:cNvSpPr/>
      </dsp:nvSpPr>
      <dsp:spPr>
        <a:xfrm rot="2142401">
          <a:off x="2067446" y="2552478"/>
          <a:ext cx="1065760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065760" y="215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2142401">
        <a:off x="2573682" y="2547345"/>
        <a:ext cx="53288" cy="53288"/>
      </dsp:txXfrm>
    </dsp:sp>
    <dsp:sp modelId="{F7AAA2E0-717F-4F2A-8E5A-B9245CF87C21}">
      <dsp:nvSpPr>
        <dsp:cNvPr id="0" name=""/>
        <dsp:cNvSpPr/>
      </dsp:nvSpPr>
      <dsp:spPr>
        <a:xfrm>
          <a:off x="3033032" y="2344114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latin typeface="Arial" pitchFamily="34" charset="0"/>
              <a:cs typeface="Arial" pitchFamily="34" charset="0"/>
            </a:rPr>
            <a:t>POTRZEBA</a:t>
          </a:r>
          <a:endParaRPr lang="pl-PL" sz="2800" kern="1200" dirty="0">
            <a:latin typeface="Arial" pitchFamily="34" charset="0"/>
            <a:cs typeface="Arial" pitchFamily="34" charset="0"/>
          </a:endParaRPr>
        </a:p>
      </dsp:txBody>
      <dsp:txXfrm>
        <a:off x="3033032" y="2344114"/>
        <a:ext cx="2163534" cy="1081767"/>
      </dsp:txXfrm>
    </dsp:sp>
    <dsp:sp modelId="{77CA1A88-B631-4A5E-B6C4-946C4D57D9A7}">
      <dsp:nvSpPr>
        <dsp:cNvPr id="0" name=""/>
        <dsp:cNvSpPr/>
      </dsp:nvSpPr>
      <dsp:spPr>
        <a:xfrm rot="1916472">
          <a:off x="5126049" y="3109885"/>
          <a:ext cx="931481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931481" y="21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916472">
        <a:off x="5568503" y="3108109"/>
        <a:ext cx="46574" cy="46574"/>
      </dsp:txXfrm>
    </dsp:sp>
    <dsp:sp modelId="{7B057946-7BA3-45A0-9DBD-C20C85DEBBA1}">
      <dsp:nvSpPr>
        <dsp:cNvPr id="0" name=""/>
        <dsp:cNvSpPr/>
      </dsp:nvSpPr>
      <dsp:spPr>
        <a:xfrm>
          <a:off x="5987014" y="2836913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latin typeface="Arial" pitchFamily="34" charset="0"/>
              <a:cs typeface="Arial" pitchFamily="34" charset="0"/>
            </a:rPr>
            <a:t>ŻĄDANIE</a:t>
          </a:r>
          <a:endParaRPr lang="pl-PL" sz="2800" kern="1200" dirty="0">
            <a:latin typeface="Arial" pitchFamily="34" charset="0"/>
            <a:cs typeface="Arial" pitchFamily="34" charset="0"/>
          </a:endParaRPr>
        </a:p>
      </dsp:txBody>
      <dsp:txXfrm>
        <a:off x="5987014" y="2836913"/>
        <a:ext cx="2163534" cy="10817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7C1FB7-9E80-463C-87A8-47C6EE098A44}">
      <dsp:nvSpPr>
        <dsp:cNvPr id="0" name=""/>
        <dsp:cNvSpPr/>
      </dsp:nvSpPr>
      <dsp:spPr>
        <a:xfrm>
          <a:off x="3291840" y="0"/>
          <a:ext cx="164592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Potrzeba samorealizacji</a:t>
          </a:r>
          <a:endParaRPr lang="pl-PL" sz="2100" kern="1200" dirty="0"/>
        </a:p>
      </dsp:txBody>
      <dsp:txXfrm>
        <a:off x="3291840" y="0"/>
        <a:ext cx="1645920" cy="905192"/>
      </dsp:txXfrm>
    </dsp:sp>
    <dsp:sp modelId="{04B7A331-2C09-4204-9E0A-64EBFAF43491}">
      <dsp:nvSpPr>
        <dsp:cNvPr id="0" name=""/>
        <dsp:cNvSpPr/>
      </dsp:nvSpPr>
      <dsp:spPr>
        <a:xfrm>
          <a:off x="2468880" y="905192"/>
          <a:ext cx="329184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Potrzeba szacunku</a:t>
          </a:r>
          <a:endParaRPr lang="pl-PL" sz="2100" kern="1200" dirty="0"/>
        </a:p>
      </dsp:txBody>
      <dsp:txXfrm>
        <a:off x="3044951" y="905192"/>
        <a:ext cx="2139696" cy="905192"/>
      </dsp:txXfrm>
    </dsp:sp>
    <dsp:sp modelId="{1DF5A024-0E61-4B17-BEE1-3AB2A8C13612}">
      <dsp:nvSpPr>
        <dsp:cNvPr id="0" name=""/>
        <dsp:cNvSpPr/>
      </dsp:nvSpPr>
      <dsp:spPr>
        <a:xfrm>
          <a:off x="1645920" y="1810385"/>
          <a:ext cx="4937759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Potrzeba przynależności</a:t>
          </a:r>
          <a:endParaRPr lang="pl-PL" sz="2100" kern="1200" dirty="0"/>
        </a:p>
      </dsp:txBody>
      <dsp:txXfrm>
        <a:off x="2510028" y="1810385"/>
        <a:ext cx="3209544" cy="905192"/>
      </dsp:txXfrm>
    </dsp:sp>
    <dsp:sp modelId="{2CF2CDD0-3C14-4A62-B484-F5600BA82583}">
      <dsp:nvSpPr>
        <dsp:cNvPr id="0" name=""/>
        <dsp:cNvSpPr/>
      </dsp:nvSpPr>
      <dsp:spPr>
        <a:xfrm>
          <a:off x="822960" y="2715577"/>
          <a:ext cx="658368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Potrzeba bezpieczeństwa</a:t>
          </a:r>
          <a:endParaRPr lang="pl-PL" sz="2100" kern="1200" dirty="0"/>
        </a:p>
      </dsp:txBody>
      <dsp:txXfrm>
        <a:off x="1975103" y="2715577"/>
        <a:ext cx="4279392" cy="905192"/>
      </dsp:txXfrm>
    </dsp:sp>
    <dsp:sp modelId="{9F554288-B494-4277-9A05-25E3C7EACF39}">
      <dsp:nvSpPr>
        <dsp:cNvPr id="0" name=""/>
        <dsp:cNvSpPr/>
      </dsp:nvSpPr>
      <dsp:spPr>
        <a:xfrm>
          <a:off x="0" y="3620770"/>
          <a:ext cx="822960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Potrzeby fizjologiczne</a:t>
          </a:r>
          <a:endParaRPr lang="pl-PL" sz="2100" kern="1200" dirty="0"/>
        </a:p>
      </dsp:txBody>
      <dsp:txXfrm>
        <a:off x="1440179" y="3620770"/>
        <a:ext cx="5349240" cy="90519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082-CACA-47C3-AE33-1B0D80C431AC}" type="datetimeFigureOut">
              <a:rPr lang="pl-PL" smtClean="0"/>
              <a:pPr/>
              <a:t>2018-11-14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B673-7661-4C07-9558-674FAD5BC0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082-CACA-47C3-AE33-1B0D80C431AC}" type="datetimeFigureOut">
              <a:rPr lang="pl-PL" smtClean="0"/>
              <a:pPr/>
              <a:t>2018-11-14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B673-7661-4C07-9558-674FAD5BC0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082-CACA-47C3-AE33-1B0D80C431AC}" type="datetimeFigureOut">
              <a:rPr lang="pl-PL" smtClean="0"/>
              <a:pPr/>
              <a:t>2018-11-14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B673-7661-4C07-9558-674FAD5BC0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082-CACA-47C3-AE33-1B0D80C431AC}" type="datetimeFigureOut">
              <a:rPr lang="pl-PL" smtClean="0"/>
              <a:pPr/>
              <a:t>2018-11-14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B673-7661-4C07-9558-674FAD5BC0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082-CACA-47C3-AE33-1B0D80C431AC}" type="datetimeFigureOut">
              <a:rPr lang="pl-PL" smtClean="0"/>
              <a:pPr/>
              <a:t>2018-11-14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B673-7661-4C07-9558-674FAD5BC0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082-CACA-47C3-AE33-1B0D80C431AC}" type="datetimeFigureOut">
              <a:rPr lang="pl-PL" smtClean="0"/>
              <a:pPr/>
              <a:t>2018-11-14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B673-7661-4C07-9558-674FAD5BC0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082-CACA-47C3-AE33-1B0D80C431AC}" type="datetimeFigureOut">
              <a:rPr lang="pl-PL" smtClean="0"/>
              <a:pPr/>
              <a:t>2018-11-14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B673-7661-4C07-9558-674FAD5BC0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082-CACA-47C3-AE33-1B0D80C431AC}" type="datetimeFigureOut">
              <a:rPr lang="pl-PL" smtClean="0"/>
              <a:pPr/>
              <a:t>2018-11-14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B673-7661-4C07-9558-674FAD5BC0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082-CACA-47C3-AE33-1B0D80C431AC}" type="datetimeFigureOut">
              <a:rPr lang="pl-PL" smtClean="0"/>
              <a:pPr/>
              <a:t>2018-11-14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B673-7661-4C07-9558-674FAD5BC0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082-CACA-47C3-AE33-1B0D80C431AC}" type="datetimeFigureOut">
              <a:rPr lang="pl-PL" smtClean="0"/>
              <a:pPr/>
              <a:t>2018-11-14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B673-7661-4C07-9558-674FAD5BC0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082-CACA-47C3-AE33-1B0D80C431AC}" type="datetimeFigureOut">
              <a:rPr lang="pl-PL" smtClean="0"/>
              <a:pPr/>
              <a:t>2018-11-14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B673-7661-4C07-9558-674FAD5BC0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BF082-CACA-47C3-AE33-1B0D80C431AC}" type="datetimeFigureOut">
              <a:rPr lang="pl-PL" smtClean="0"/>
              <a:pPr/>
              <a:t>2018-11-14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6B673-7661-4C07-9558-674FAD5BC05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640960" cy="1470025"/>
          </a:xfrm>
        </p:spPr>
        <p:txBody>
          <a:bodyPr>
            <a:noAutofit/>
          </a:bodyPr>
          <a:lstStyle/>
          <a:p>
            <a:pPr algn="l"/>
            <a:r>
              <a:rPr lang="pl-PL" sz="3600" dirty="0" smtClean="0"/>
              <a:t>Temat lekcji: Chmurka, czyli o  rozwiązywaniu problemów i  zaspokajaniu potrzeb.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Opracowała: Wiesława Cywińska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WYGRANA-WYGRANA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dirty="0" smtClean="0"/>
              <a:t>		Wygrana-wygrana stanowi całkowite rozwiązanie problemu, co oznacza znalezienie sposobu na zaspokojenie potrzeb obu stron.</a:t>
            </a:r>
          </a:p>
          <a:p>
            <a:pPr algn="just">
              <a:buNone/>
            </a:pPr>
            <a:r>
              <a:rPr lang="pl-PL" dirty="0" smtClean="0"/>
              <a:t>	Co wskazuje na to, że mamy do czynienia z  rozwiązaniem WYGRANA-WYGRANA?</a:t>
            </a:r>
          </a:p>
          <a:p>
            <a:pPr algn="just"/>
            <a:r>
              <a:rPr lang="pl-PL" dirty="0" smtClean="0"/>
              <a:t>Przynajmniej jedno z żądań, działań lub decyzji ulegnie zmianie.</a:t>
            </a:r>
          </a:p>
          <a:p>
            <a:pPr algn="just"/>
            <a:r>
              <a:rPr lang="pl-PL" dirty="0" smtClean="0"/>
              <a:t>Potrzeby są całkowicie zaspokojone.</a:t>
            </a:r>
          </a:p>
          <a:p>
            <a:pPr algn="just"/>
            <a:r>
              <a:rPr lang="pl-PL" dirty="0" smtClean="0"/>
              <a:t>Cel zostaje osiągnięty.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KONSTRUOWANIE CHMURKI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indent="342900" algn="just">
              <a:spcBef>
                <a:spcPts val="0"/>
              </a:spcBef>
              <a:buNone/>
            </a:pPr>
            <a:endParaRPr lang="pl-PL" i="1" dirty="0" smtClean="0"/>
          </a:p>
          <a:p>
            <a:pPr algn="just">
              <a:buNone/>
            </a:pPr>
            <a:r>
              <a:rPr lang="pl-PL" i="1" dirty="0" smtClean="0"/>
              <a:t>	Kobieta </a:t>
            </a:r>
            <a:r>
              <a:rPr lang="pl-PL" i="1" dirty="0"/>
              <a:t>z dzieckiem wędrują po lesie i napotykają niedźwiadka, któremu utkwił kolec w łapie. Niedźwiadek prosi kobietę, aby pomogła mu wyciągnąć kolec z łapy.</a:t>
            </a:r>
            <a:endParaRPr lang="pl-PL" dirty="0"/>
          </a:p>
          <a:p>
            <a:pPr indent="342900" algn="r">
              <a:spcBef>
                <a:spcPts val="0"/>
              </a:spcBef>
              <a:buNone/>
            </a:pPr>
            <a:endParaRPr lang="pl-PL" i="1" dirty="0" smtClean="0"/>
          </a:p>
          <a:p>
            <a:pPr indent="342900" algn="r">
              <a:spcBef>
                <a:spcPts val="0"/>
              </a:spcBef>
              <a:buNone/>
            </a:pPr>
            <a:r>
              <a:rPr lang="pl-PL" sz="2400" i="1" dirty="0" smtClean="0"/>
              <a:t>Serbska bajka ludowa</a:t>
            </a:r>
            <a:endParaRPr lang="pl-PL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Zidentyfikuj żądania każdej ze stron. Muszą być przeciwne.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660232" y="14847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ŻĄDANIA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707904" y="19168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POTRZEBY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83568" y="27089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WSPÓLNY CEL</a:t>
            </a:r>
            <a:endParaRPr lang="pl-PL" dirty="0"/>
          </a:p>
        </p:txBody>
      </p:sp>
      <p:cxnSp>
        <p:nvCxnSpPr>
          <p:cNvPr id="9" name="Łącznik prosty ze strzałką 8"/>
          <p:cNvCxnSpPr/>
          <p:nvPr/>
        </p:nvCxnSpPr>
        <p:spPr>
          <a:xfrm flipV="1">
            <a:off x="7884368" y="328498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flipH="1" flipV="1">
            <a:off x="7452320" y="3573016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7452320" y="357301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Zidentyfikuj potrzeby każdej ze stron.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660232" y="14847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ŻĄDANIA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707904" y="19168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POTRZEBY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83568" y="27089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WSPÓLNY CEL</a:t>
            </a:r>
            <a:endParaRPr lang="pl-PL" dirty="0"/>
          </a:p>
        </p:txBody>
      </p:sp>
      <p:cxnSp>
        <p:nvCxnSpPr>
          <p:cNvPr id="9" name="Łącznik prosty ze strzałką 8"/>
          <p:cNvCxnSpPr/>
          <p:nvPr/>
        </p:nvCxnSpPr>
        <p:spPr>
          <a:xfrm flipV="1">
            <a:off x="7884368" y="328498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flipH="1" flipV="1">
            <a:off x="7452320" y="3573016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7452320" y="357301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Określ wspólny cel – sytuację, której pragną obie strony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660232" y="14847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ŻĄDANIA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779912" y="18448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POTRZEBY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83568" y="27089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WSPÓLNY CEL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7544" y="26064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804248" y="472514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ŻĄDANIA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923928" y="40770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POTRZEBY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11560" y="35010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WSPÓLNY CEL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331640" y="692696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W jaki sposób kobieta może spełnić obie swoje potrzeby:</a:t>
            </a:r>
            <a:endParaRPr lang="pl-PL" sz="32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547664" y="2636912"/>
            <a:ext cx="5688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pomóc niedźwiadkowi</a:t>
            </a:r>
          </a:p>
          <a:p>
            <a:pPr algn="ctr"/>
            <a:r>
              <a:rPr lang="pl-PL" sz="3200" dirty="0"/>
              <a:t>i</a:t>
            </a:r>
            <a:endParaRPr lang="pl-PL" sz="3200" dirty="0" smtClean="0"/>
          </a:p>
          <a:p>
            <a:pPr algn="ctr"/>
            <a:r>
              <a:rPr lang="pl-PL" sz="3200" dirty="0"/>
              <a:t> </a:t>
            </a:r>
            <a:r>
              <a:rPr lang="pl-PL" sz="3200" dirty="0" smtClean="0"/>
              <a:t>chronić swoje dziecko?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87624" y="1268760"/>
            <a:ext cx="684076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u="sng" dirty="0" smtClean="0"/>
              <a:t>Przykładowe rozwiązania – sugestie dzieci:</a:t>
            </a:r>
          </a:p>
          <a:p>
            <a:pPr>
              <a:lnSpc>
                <a:spcPct val="150000"/>
              </a:lnSpc>
            </a:pPr>
            <a:endParaRPr lang="pl-PL" sz="2800" u="sng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800" dirty="0" smtClean="0"/>
              <a:t>Niedźwiadek obiecuje, że nie zrani dziecka.</a:t>
            </a:r>
          </a:p>
          <a:p>
            <a:pPr>
              <a:lnSpc>
                <a:spcPct val="150000"/>
              </a:lnSpc>
            </a:pPr>
            <a:r>
              <a:rPr lang="pl-PL" sz="28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pl-PL" sz="2800" dirty="0" smtClean="0"/>
              <a:t>Dziecko wspina się na drzewo, a kobieta wyjmuje misiowi kolec.</a:t>
            </a:r>
          </a:p>
          <a:p>
            <a:endParaRPr lang="pl-PL" sz="2800" dirty="0" smtClean="0"/>
          </a:p>
          <a:p>
            <a:pPr>
              <a:buFont typeface="Wingdings" pitchFamily="2" charset="2"/>
              <a:buChar char="§"/>
            </a:pPr>
            <a:r>
              <a:rPr lang="pl-PL" sz="2800" dirty="0" smtClean="0"/>
              <a:t>Kobieta zabiera dziecko do domu, a potem wraca i wyjmuje kolec.</a:t>
            </a:r>
          </a:p>
          <a:p>
            <a:pPr>
              <a:lnSpc>
                <a:spcPct val="150000"/>
              </a:lnSpc>
            </a:pP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98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660232" y="14847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ŻĄDANIA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779912" y="18448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POTRZEBY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83568" y="27089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WSPÓLNY CEL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827584" y="188640"/>
            <a:ext cx="7056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Rozważ za pomocą chmurki dylemat Jima </a:t>
            </a:r>
            <a:r>
              <a:rPr lang="pl-PL" sz="2800" dirty="0" err="1" smtClean="0"/>
              <a:t>Mathera</a:t>
            </a:r>
            <a:r>
              <a:rPr lang="pl-PL" sz="2800" dirty="0" smtClean="0"/>
              <a:t>, bohatera utworu F. S. Fitzgerald „Czy warto być dobrym?” </a:t>
            </a:r>
          </a:p>
          <a:p>
            <a:pPr algn="ctr"/>
            <a:r>
              <a:rPr lang="pl-PL" sz="2800" dirty="0" smtClean="0"/>
              <a:t> </a:t>
            </a:r>
            <a:endParaRPr lang="pl-PL" sz="28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55576" y="5589240"/>
            <a:ext cx="763284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ROZWIĄZANIE</a:t>
            </a:r>
            <a:endParaRPr lang="pl-PL" sz="3600" dirty="0"/>
          </a:p>
        </p:txBody>
      </p:sp>
      <p:cxnSp>
        <p:nvCxnSpPr>
          <p:cNvPr id="11" name="Łącznik prosty ze strzałką 10"/>
          <p:cNvCxnSpPr/>
          <p:nvPr/>
        </p:nvCxnSpPr>
        <p:spPr>
          <a:xfrm>
            <a:off x="7812360" y="33569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V="1">
            <a:off x="7308304" y="292494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flipV="1">
            <a:off x="7308304" y="3356992"/>
            <a:ext cx="50405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3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6660232" y="14847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ŻĄDANIA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779912" y="18448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POTRZEBY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83568" y="27089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WSPÓLNY CEL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043608" y="47667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F. S. Fitzgerald „Czy warto być dobrym?” </a:t>
            </a:r>
            <a:endParaRPr lang="pl-PL" sz="2800" dirty="0"/>
          </a:p>
        </p:txBody>
      </p:sp>
      <p:cxnSp>
        <p:nvCxnSpPr>
          <p:cNvPr id="8" name="Łącznik prosty ze strzałką 7"/>
          <p:cNvCxnSpPr/>
          <p:nvPr/>
        </p:nvCxnSpPr>
        <p:spPr>
          <a:xfrm flipV="1">
            <a:off x="7092280" y="321297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7668344" y="371703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 flipV="1">
            <a:off x="7092280" y="3717032"/>
            <a:ext cx="57606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988424" cy="1470025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Narzędzia TOC </a:t>
            </a:r>
            <a:r>
              <a:rPr lang="pl-P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pl-P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(„</a:t>
            </a:r>
            <a:r>
              <a:rPr lang="pl-PL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Theory</a:t>
            </a:r>
            <a:r>
              <a:rPr lang="pl-P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</a:t>
            </a:r>
            <a:r>
              <a:rPr lang="pl-PL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Constraints</a:t>
            </a:r>
            <a:r>
              <a:rPr lang="pl-P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” – „Techniki aktywizujące myślenie”).</a:t>
            </a:r>
            <a:r>
              <a:rPr lang="pl-PL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pl-PL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528" y="2852936"/>
            <a:ext cx="8496944" cy="20162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sz="3600" dirty="0" smtClean="0">
                <a:solidFill>
                  <a:srgbClr val="FF0000"/>
                </a:solidFill>
                <a:latin typeface="+mj-lt"/>
              </a:rPr>
              <a:t>Chmurka</a:t>
            </a:r>
            <a:r>
              <a:rPr lang="pl-PL" sz="3600" dirty="0" smtClean="0">
                <a:solidFill>
                  <a:schemeClr val="tx1"/>
                </a:solidFill>
                <a:latin typeface="+mj-lt"/>
              </a:rPr>
              <a:t> jest narzędziem myślowym TOC służącym do szczegółowego analizowania konfliktu, dylematu w zwięzły i </a:t>
            </a:r>
            <a:r>
              <a:rPr lang="pl-PL" sz="3600" dirty="0" err="1" smtClean="0">
                <a:solidFill>
                  <a:schemeClr val="tx1"/>
                </a:solidFill>
                <a:latin typeface="+mj-lt"/>
              </a:rPr>
              <a:t>nieprowokacyjny</a:t>
            </a:r>
            <a:r>
              <a:rPr lang="pl-PL" sz="3600" dirty="0" smtClean="0">
                <a:solidFill>
                  <a:schemeClr val="tx1"/>
                </a:solidFill>
                <a:latin typeface="+mj-lt"/>
              </a:rPr>
              <a:t> sposób. Uczy, tak jak i  pozostałe techniki, umiejętności rozumowania i  logicznego myślenia.</a:t>
            </a:r>
            <a:endParaRPr lang="pl-PL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hmurka 3"/>
          <p:cNvSpPr/>
          <p:nvPr/>
        </p:nvSpPr>
        <p:spPr>
          <a:xfrm>
            <a:off x="5580112" y="4869160"/>
            <a:ext cx="2232248" cy="172819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 jaki sposób Jim </a:t>
            </a:r>
            <a:r>
              <a:rPr lang="pl-PL" dirty="0" err="1" smtClean="0"/>
              <a:t>Mather</a:t>
            </a:r>
            <a:r>
              <a:rPr lang="pl-PL" dirty="0" smtClean="0"/>
              <a:t> może spełnić swoje obie potrzeby?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3568" y="836712"/>
            <a:ext cx="712879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u="sng" dirty="0" smtClean="0"/>
              <a:t>Możliwe rozwiązania, np.</a:t>
            </a:r>
          </a:p>
          <a:p>
            <a:pPr>
              <a:lnSpc>
                <a:spcPct val="150000"/>
              </a:lnSpc>
            </a:pPr>
            <a:endParaRPr lang="pl-PL" sz="2800" u="sng" dirty="0" smtClean="0"/>
          </a:p>
          <a:p>
            <a:pPr algn="just"/>
            <a:r>
              <a:rPr lang="pl-PL" sz="3600" dirty="0" smtClean="0"/>
              <a:t>Zaproszenie pana </a:t>
            </a:r>
            <a:r>
              <a:rPr lang="pl-PL" sz="3600" dirty="0" err="1" smtClean="0"/>
              <a:t>Lacy’ego</a:t>
            </a:r>
            <a:r>
              <a:rPr lang="pl-PL" sz="3600" dirty="0" smtClean="0"/>
              <a:t> do domu w nadziei, że gdy żona go pozna, na pewno zrozumie, w jakiej sytuacji się znalazł i nie odmówi pomocy.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404664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 smtClean="0"/>
              <a:t>Zadane: Jak inaczej mogła się potoczyć rozmowa pomiędzy Jimem a panem </a:t>
            </a:r>
            <a:r>
              <a:rPr lang="pl-PL" sz="2400" dirty="0" err="1" smtClean="0"/>
              <a:t>Lacy</a:t>
            </a:r>
            <a:r>
              <a:rPr lang="pl-PL" sz="2400" dirty="0" smtClean="0"/>
              <a:t>? Uzupełnij dymki według własnego pomysłu. </a:t>
            </a:r>
            <a:endParaRPr lang="pl-PL" sz="2400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04850" y="1846263"/>
            <a:ext cx="7467550" cy="4679081"/>
            <a:chOff x="1329" y="1991"/>
            <a:chExt cx="7701" cy="7901"/>
          </a:xfrm>
        </p:grpSpPr>
        <p:pic>
          <p:nvPicPr>
            <p:cNvPr id="1027" name="Picture 3" descr="06+R1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29" y="4372"/>
              <a:ext cx="7701" cy="5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 rot="16200000">
              <a:off x="4037" y="1672"/>
              <a:ext cx="2579" cy="3218"/>
            </a:xfrm>
            <a:prstGeom prst="wedgeEllipseCallout">
              <a:avLst>
                <a:gd name="adj1" fmla="val -65125"/>
                <a:gd name="adj2" fmla="val 6780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 rot="5400000">
              <a:off x="4451" y="6930"/>
              <a:ext cx="2584" cy="3340"/>
            </a:xfrm>
            <a:prstGeom prst="wedgeEllipseCallout">
              <a:avLst>
                <a:gd name="adj1" fmla="val -105537"/>
                <a:gd name="adj2" fmla="val 3394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475656" y="2060848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Czas na przerwę.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chmur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6368" y="260648"/>
            <a:ext cx="8394104" cy="64938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pPr algn="l"/>
            <a:r>
              <a:rPr lang="pl-PL" sz="2000" dirty="0" smtClean="0">
                <a:latin typeface="Arial" pitchFamily="34" charset="0"/>
                <a:cs typeface="Arial" pitchFamily="34" charset="0"/>
              </a:rPr>
              <a:t>Pola prostokątne odpowiadają na pytania:</a:t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1. Czego dotyczy konflikt?</a:t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2. Jaki jest powód konfliktu dla każdej ze stron?</a:t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3. Jaki jest wspólny cel dla każdej ze stron?</a:t>
            </a: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5" name="Łącznik prosty 14"/>
          <p:cNvCxnSpPr/>
          <p:nvPr/>
        </p:nvCxnSpPr>
        <p:spPr>
          <a:xfrm>
            <a:off x="7308304" y="3573016"/>
            <a:ext cx="576064" cy="504056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flipV="1">
            <a:off x="7884368" y="3284984"/>
            <a:ext cx="0" cy="792088"/>
          </a:xfrm>
          <a:prstGeom prst="straightConnector1">
            <a:avLst/>
          </a:prstGeom>
          <a:ln w="12700"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>
            <a:off x="7308304" y="357301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 smtClean="0"/>
              <a:t>żądanie</a:t>
            </a:r>
            <a:r>
              <a:rPr lang="pl-PL" dirty="0" smtClean="0"/>
              <a:t> – domaganie się czegoś kategorycznie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/>
              <a:t>p</a:t>
            </a:r>
            <a:r>
              <a:rPr lang="pl-PL" b="1" dirty="0" smtClean="0"/>
              <a:t>otrzeba</a:t>
            </a:r>
            <a:r>
              <a:rPr lang="pl-PL" dirty="0" smtClean="0"/>
              <a:t> – brak czegoś, co wprowadza organizm w niepożądany stan, prowadzi do działań w celu zaspokojenia tego braku lub zmiany tego stanu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Lista potrzeb wg Abrahama Maslowa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maslow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04664"/>
            <a:ext cx="8892480" cy="61206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Lista potrzeb wg Marshalla B. Rosenberga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sz="2400" b="1" dirty="0" smtClean="0">
                <a:latin typeface="Arial Narrow" pitchFamily="34" charset="0"/>
              </a:rPr>
              <a:t>Swobody</a:t>
            </a:r>
            <a:r>
              <a:rPr lang="pl-PL" sz="2400" dirty="0" smtClean="0">
                <a:latin typeface="Arial Narrow" pitchFamily="34" charset="0"/>
              </a:rPr>
              <a:t> – wybór marzeń, celów, wyznawanych wartości oraz wybór planu za pomocą którego chcemy spełnić te marzenia, osiągnąć cele. </a:t>
            </a:r>
          </a:p>
          <a:p>
            <a:pPr algn="just"/>
            <a:r>
              <a:rPr lang="pl-PL" sz="2400" b="1" dirty="0" smtClean="0">
                <a:latin typeface="Arial Narrow" pitchFamily="34" charset="0"/>
              </a:rPr>
              <a:t>Świętowania</a:t>
            </a:r>
            <a:r>
              <a:rPr lang="pl-PL" sz="2400" dirty="0" smtClean="0">
                <a:latin typeface="Arial Narrow" pitchFamily="34" charset="0"/>
              </a:rPr>
              <a:t> – narodziny nowego życia, opłakiwanie swoich porażek, żałoba po stracie ukochanych osób i bezpowrotnie rozwianych marzeń.</a:t>
            </a:r>
          </a:p>
          <a:p>
            <a:pPr algn="just"/>
            <a:r>
              <a:rPr lang="pl-PL" sz="2400" b="1" dirty="0" smtClean="0">
                <a:latin typeface="Arial Narrow" pitchFamily="34" charset="0"/>
              </a:rPr>
              <a:t>Odnowy fizycznej </a:t>
            </a:r>
            <a:r>
              <a:rPr lang="pl-PL" sz="2400" dirty="0" smtClean="0">
                <a:latin typeface="Arial Narrow" pitchFamily="34" charset="0"/>
              </a:rPr>
              <a:t>– powietrza, pożywienia, odnowy, odpoczynku, dachu nad głową.</a:t>
            </a:r>
          </a:p>
          <a:p>
            <a:pPr algn="just"/>
            <a:r>
              <a:rPr lang="pl-PL" sz="2400" b="1" dirty="0" smtClean="0">
                <a:latin typeface="Arial Narrow" pitchFamily="34" charset="0"/>
              </a:rPr>
              <a:t>Współzależności </a:t>
            </a:r>
            <a:r>
              <a:rPr lang="pl-PL" sz="2400" dirty="0" smtClean="0">
                <a:latin typeface="Arial Narrow" pitchFamily="34" charset="0"/>
              </a:rPr>
              <a:t>– akceptacji, empatii, miłości, uznania, bliskości, wyrozumiałości, bezpieczeństwa, szacunku, wsparcia, zaufania, zrozumienia, ciepła, wznoszenia własnego wkładu w bogactwo życia.</a:t>
            </a:r>
          </a:p>
          <a:p>
            <a:pPr algn="just"/>
            <a:r>
              <a:rPr lang="pl-PL" sz="2400" b="1" dirty="0" smtClean="0">
                <a:latin typeface="Arial Narrow" pitchFamily="34" charset="0"/>
              </a:rPr>
              <a:t>Integralności </a:t>
            </a:r>
            <a:r>
              <a:rPr lang="pl-PL" sz="2400" dirty="0" smtClean="0">
                <a:latin typeface="Arial Narrow" pitchFamily="34" charset="0"/>
              </a:rPr>
              <a:t>– autentyzmu, natchnienia, godności osobistej.</a:t>
            </a:r>
          </a:p>
          <a:p>
            <a:pPr algn="just"/>
            <a:r>
              <a:rPr lang="pl-PL" sz="2400" b="1" dirty="0" smtClean="0">
                <a:latin typeface="Arial Narrow" pitchFamily="34" charset="0"/>
              </a:rPr>
              <a:t>Wspólnoty duchowej </a:t>
            </a:r>
            <a:r>
              <a:rPr lang="pl-PL" sz="2400" dirty="0" smtClean="0">
                <a:latin typeface="Arial Narrow" pitchFamily="34" charset="0"/>
              </a:rPr>
              <a:t>– piękna, harmonii, ładu, pokoju.</a:t>
            </a:r>
          </a:p>
          <a:p>
            <a:pPr algn="just"/>
            <a:r>
              <a:rPr lang="pl-PL" sz="2400" b="1" dirty="0" smtClean="0">
                <a:latin typeface="Arial Narrow" pitchFamily="34" charset="0"/>
              </a:rPr>
              <a:t>Zabawy</a:t>
            </a:r>
            <a:r>
              <a:rPr lang="pl-PL" sz="2400" dirty="0" smtClean="0">
                <a:latin typeface="Arial Narrow" pitchFamily="34" charset="0"/>
              </a:rPr>
              <a:t>.</a:t>
            </a:r>
            <a:endParaRPr lang="pl-PL" sz="24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755576" y="5949280"/>
            <a:ext cx="770485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Aby osiągnąć cel, muszę zaspokoić tę potrzebę, ponieważ …</a:t>
            </a:r>
            <a:endParaRPr lang="pl-PL" sz="24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051992" y="1637184"/>
            <a:ext cx="770485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Aby osiągnąć cel, muszę zaspokoić tę potrzebę, ponieważ …</a:t>
            </a:r>
            <a:endParaRPr lang="pl-PL" sz="2400" dirty="0"/>
          </a:p>
        </p:txBody>
      </p:sp>
      <p:cxnSp>
        <p:nvCxnSpPr>
          <p:cNvPr id="10" name="Łącznik prosty ze strzałką 9"/>
          <p:cNvCxnSpPr/>
          <p:nvPr/>
        </p:nvCxnSpPr>
        <p:spPr>
          <a:xfrm flipH="1" flipV="1">
            <a:off x="4067944" y="2132856"/>
            <a:ext cx="2160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flipH="1">
            <a:off x="4139952" y="5085184"/>
            <a:ext cx="43204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flipV="1">
            <a:off x="7740352" y="335699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 flipH="1" flipV="1">
            <a:off x="7308304" y="3717032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>
            <a:off x="7308304" y="371703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508</Words>
  <Application>Microsoft Office PowerPoint</Application>
  <PresentationFormat>Pokaz na ekranie (4:3)</PresentationFormat>
  <Paragraphs>118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Temat lekcji: Chmurka, czyli o  rozwiązywaniu problemów i  zaspokajaniu potrzeb.</vt:lpstr>
      <vt:lpstr>Narzędzia TOC  („Theory of Constraints” – „Techniki aktywizujące myślenie”). </vt:lpstr>
      <vt:lpstr>Slajd 3</vt:lpstr>
      <vt:lpstr>Pola prostokątne odpowiadają na pytania: 1. Czego dotyczy konflikt? 2. Jaki jest powód konfliktu dla każdej ze stron? 3. Jaki jest wspólny cel dla każdej ze stron?</vt:lpstr>
      <vt:lpstr>Slajd 5</vt:lpstr>
      <vt:lpstr>Lista potrzeb wg Abrahama Maslowa</vt:lpstr>
      <vt:lpstr>Slajd 7</vt:lpstr>
      <vt:lpstr>Lista potrzeb wg Marshalla B. Rosenberga</vt:lpstr>
      <vt:lpstr>Slajd 9</vt:lpstr>
      <vt:lpstr>WYGRANA-WYGRANA</vt:lpstr>
      <vt:lpstr>KONSTRUOWANIE CHMURKI</vt:lpstr>
      <vt:lpstr>Zidentyfikuj żądania każdej ze stron. Muszą być przeciwne.</vt:lpstr>
      <vt:lpstr>Zidentyfikuj potrzeby każdej ze stron. </vt:lpstr>
      <vt:lpstr>Określ wspólny cel – sytuację, której pragną obie strony</vt:lpstr>
      <vt:lpstr>Slajd 15</vt:lpstr>
      <vt:lpstr>Slajd 16</vt:lpstr>
      <vt:lpstr>Slajd 17</vt:lpstr>
      <vt:lpstr> </vt:lpstr>
      <vt:lpstr>Slajd 19</vt:lpstr>
      <vt:lpstr>W jaki sposób Jim Mather może spełnić swoje obie potrzeby?</vt:lpstr>
      <vt:lpstr>Slajd 21</vt:lpstr>
      <vt:lpstr>Slajd 22</vt:lpstr>
      <vt:lpstr>Slajd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Narzędzia TOC</dc:title>
  <dc:creator>Wiesia</dc:creator>
  <cp:lastModifiedBy>Wiesia</cp:lastModifiedBy>
  <cp:revision>36</cp:revision>
  <dcterms:created xsi:type="dcterms:W3CDTF">2014-10-05T09:24:20Z</dcterms:created>
  <dcterms:modified xsi:type="dcterms:W3CDTF">2018-11-14T08:42:42Z</dcterms:modified>
</cp:coreProperties>
</file>