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7" autoAdjust="0"/>
    <p:restoredTop sz="86477" autoAdjust="0"/>
  </p:normalViewPr>
  <p:slideViewPr>
    <p:cSldViewPr>
      <p:cViewPr varScale="1">
        <p:scale>
          <a:sx n="73" d="100"/>
          <a:sy n="73" d="100"/>
        </p:scale>
        <p:origin x="70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2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170-CBB9-4A4B-B594-0ED6A1C2AE63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8530-5D39-464D-A06C-C67EFF12D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1986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170-CBB9-4A4B-B594-0ED6A1C2AE63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8530-5D39-464D-A06C-C67EFF12D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5032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170-CBB9-4A4B-B594-0ED6A1C2AE63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8530-5D39-464D-A06C-C67EFF12D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3552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170-CBB9-4A4B-B594-0ED6A1C2AE63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8530-5D39-464D-A06C-C67EFF12D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751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170-CBB9-4A4B-B594-0ED6A1C2AE63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8530-5D39-464D-A06C-C67EFF12D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347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170-CBB9-4A4B-B594-0ED6A1C2AE63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8530-5D39-464D-A06C-C67EFF12D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0071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170-CBB9-4A4B-B594-0ED6A1C2AE63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8530-5D39-464D-A06C-C67EFF12D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9093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170-CBB9-4A4B-B594-0ED6A1C2AE63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8530-5D39-464D-A06C-C67EFF12D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4438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170-CBB9-4A4B-B594-0ED6A1C2AE63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8530-5D39-464D-A06C-C67EFF12D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506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170-CBB9-4A4B-B594-0ED6A1C2AE63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8530-5D39-464D-A06C-C67EFF12D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4568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170-CBB9-4A4B-B594-0ED6A1C2AE63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8530-5D39-464D-A06C-C67EFF12D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586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9C170-CBB9-4A4B-B594-0ED6A1C2AE63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28530-5D39-464D-A06C-C67EFF12D0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941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829803" y="2276872"/>
            <a:ext cx="5536964" cy="61863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Przyszła zima biała</a:t>
            </a:r>
          </a:p>
          <a:p>
            <a:pPr algn="ctr"/>
            <a:r>
              <a:rPr lang="pl-PL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ś</a:t>
            </a:r>
            <a:r>
              <a:rPr lang="pl-PL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niegu nasypała </a:t>
            </a:r>
          </a:p>
          <a:p>
            <a:pPr algn="ctr"/>
            <a:endParaRPr lang="pl-PL" sz="3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Tygryski 17.12.2018r</a:t>
            </a:r>
          </a:p>
          <a:p>
            <a:pPr algn="ctr"/>
            <a:endParaRPr lang="pl-PL" sz="5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pl-PL" sz="5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pl-PL" sz="5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pl-PL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407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74" y="1772817"/>
            <a:ext cx="3303275" cy="2477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83568" y="692696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54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</a:rPr>
              <a:t>My się zimy nie boimy !!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87515"/>
            <a:ext cx="2495053" cy="1871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203" y="2089816"/>
            <a:ext cx="2649673" cy="198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50272"/>
            <a:ext cx="2817401" cy="2113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505" y="3950736"/>
            <a:ext cx="2730928" cy="2020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74" y="4414110"/>
            <a:ext cx="2380497" cy="1785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40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2657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528" y="168575"/>
            <a:ext cx="3387128" cy="2540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7200"/>
            <a:ext cx="2976330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96752"/>
            <a:ext cx="3384376" cy="253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527" y="2997200"/>
            <a:ext cx="297633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4017758"/>
            <a:ext cx="3456384" cy="259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61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196453" y="2852936"/>
            <a:ext cx="47967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Bitwa na śnieżki</a:t>
            </a:r>
            <a:endParaRPr lang="pl-PL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037" y="332656"/>
            <a:ext cx="3360373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34" y="3776266"/>
            <a:ext cx="3937606" cy="280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5849"/>
            <a:ext cx="3731638" cy="2798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8660"/>
            <a:ext cx="3264363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28587"/>
            <a:ext cx="2867150" cy="2150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48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603909"/>
            <a:ext cx="3744415" cy="280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662"/>
            <a:ext cx="3816424" cy="286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76872"/>
            <a:ext cx="3617459" cy="2713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554" y="4083822"/>
            <a:ext cx="3390377" cy="2542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851920" y="4989966"/>
            <a:ext cx="151563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u</a:t>
            </a:r>
            <a:r>
              <a:rPr lang="pl-PL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lepimy dziś bałwana</a:t>
            </a:r>
            <a:endParaRPr lang="pl-PL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115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19</Words>
  <Application>Microsoft Office PowerPoint</Application>
  <PresentationFormat>Pokaz na ekranie (4:3)</PresentationFormat>
  <Paragraphs>9</Paragraphs>
  <Slides>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8" baseType="lpstr">
      <vt:lpstr>Arial</vt:lpstr>
      <vt:lpstr>Calibri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HP</dc:creator>
  <cp:lastModifiedBy>Milena Maliszewska</cp:lastModifiedBy>
  <cp:revision>13</cp:revision>
  <dcterms:created xsi:type="dcterms:W3CDTF">2018-12-17T19:03:09Z</dcterms:created>
  <dcterms:modified xsi:type="dcterms:W3CDTF">2018-12-19T14:52:44Z</dcterms:modified>
</cp:coreProperties>
</file>