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3" r:id="rId9"/>
    <p:sldId id="261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C01E-78A0-494A-8035-8975CB555FC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4DF9-3BC4-4AD1-90C5-C36CBE6938B6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1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C01E-78A0-494A-8035-8975CB555FC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4DF9-3BC4-4AD1-90C5-C36CBE6938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80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C01E-78A0-494A-8035-8975CB555FC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4DF9-3BC4-4AD1-90C5-C36CBE6938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66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C01E-78A0-494A-8035-8975CB555FC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4DF9-3BC4-4AD1-90C5-C36CBE6938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05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C01E-78A0-494A-8035-8975CB555FC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4DF9-3BC4-4AD1-90C5-C36CBE6938B6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9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C01E-78A0-494A-8035-8975CB555FC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4DF9-3BC4-4AD1-90C5-C36CBE6938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56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C01E-78A0-494A-8035-8975CB555FC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4DF9-3BC4-4AD1-90C5-C36CBE6938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09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C01E-78A0-494A-8035-8975CB555FC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4DF9-3BC4-4AD1-90C5-C36CBE6938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1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C01E-78A0-494A-8035-8975CB555FC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4DF9-3BC4-4AD1-90C5-C36CBE6938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51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F8C01E-78A0-494A-8035-8975CB555FC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B34DF9-3BC4-4AD1-90C5-C36CBE6938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63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C01E-78A0-494A-8035-8975CB555FC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4DF9-3BC4-4AD1-90C5-C36CBE6938B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55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F8C01E-78A0-494A-8035-8975CB555FC7}" type="datetimeFigureOut">
              <a:rPr lang="pl-PL" smtClean="0"/>
              <a:t>2018-10-30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B34DF9-3BC4-4AD1-90C5-C36CBE6938B6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77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74" y="333196"/>
            <a:ext cx="3771900" cy="58293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693626" y="3752338"/>
            <a:ext cx="82898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ZAJĘCIA KULINARNE –</a:t>
            </a:r>
          </a:p>
          <a:p>
            <a:pPr algn="ctr"/>
            <a:r>
              <a:rPr lang="pl-P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ROBIMY PLACKI Z JABŁKAMI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4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0" y="0"/>
            <a:ext cx="3836194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101664" y="958361"/>
            <a:ext cx="85689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Poszło nam znakomicie! </a:t>
            </a:r>
          </a:p>
          <a:p>
            <a:pPr algn="ctr"/>
            <a:r>
              <a:rPr lang="pl-PL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Pani Ela usmażyła nam placki</a:t>
            </a:r>
            <a:endParaRPr lang="pl-P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47" y="3061347"/>
            <a:ext cx="2770109" cy="27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8" y="163901"/>
            <a:ext cx="3384462" cy="605043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74" y="163901"/>
            <a:ext cx="3384461" cy="605043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 rot="11475789" flipV="1">
            <a:off x="8525354" y="1207698"/>
            <a:ext cx="32669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Wyglądały i smakowały znakomicie! </a:t>
            </a:r>
            <a:r>
              <a:rPr lang="pl-PL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10" y="3872911"/>
            <a:ext cx="2365075" cy="23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9" y="104931"/>
            <a:ext cx="3836194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03" y="0"/>
            <a:ext cx="383619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06" y="0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6716" y="2048607"/>
            <a:ext cx="181286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1200" b="1" dirty="0" smtClean="0"/>
              <a:t>Składniki</a:t>
            </a:r>
          </a:p>
          <a:p>
            <a:r>
              <a:rPr lang="pl-PL" sz="1200" dirty="0" smtClean="0"/>
              <a:t>2 jabłka</a:t>
            </a:r>
          </a:p>
          <a:p>
            <a:r>
              <a:rPr lang="pl-PL" sz="1200" dirty="0" smtClean="0"/>
              <a:t>200 ml mleka (niepełna 1 szklanka)</a:t>
            </a:r>
          </a:p>
          <a:p>
            <a:r>
              <a:rPr lang="pl-PL" sz="1200" dirty="0" smtClean="0"/>
              <a:t>1 jajko</a:t>
            </a:r>
          </a:p>
          <a:p>
            <a:r>
              <a:rPr lang="pl-PL" sz="1200" dirty="0" smtClean="0"/>
              <a:t>150 g (1 szklanka) mąki pszennej</a:t>
            </a:r>
          </a:p>
          <a:p>
            <a:r>
              <a:rPr lang="pl-PL" sz="1200" dirty="0" smtClean="0"/>
              <a:t>1 łyżka cukru wanilinowego</a:t>
            </a:r>
          </a:p>
          <a:p>
            <a:r>
              <a:rPr lang="pl-PL" sz="1200" dirty="0" smtClean="0"/>
              <a:t>1 łyżeczka cukru</a:t>
            </a:r>
          </a:p>
          <a:p>
            <a:r>
              <a:rPr lang="pl-PL" sz="1200" dirty="0" smtClean="0"/>
              <a:t>1/2 łyżeczki sody oczyszczonej</a:t>
            </a:r>
          </a:p>
          <a:p>
            <a:r>
              <a:rPr lang="pl-PL" sz="1200" dirty="0" smtClean="0"/>
              <a:t>do smażenia: np. masło klarowane, olej kokosowy, inny olej roślinny</a:t>
            </a:r>
          </a:p>
          <a:p>
            <a:r>
              <a:rPr lang="pl-PL" sz="1200" b="1" dirty="0" smtClean="0"/>
              <a:t>Przygotowanie </a:t>
            </a:r>
          </a:p>
          <a:p>
            <a:r>
              <a:rPr lang="pl-PL" sz="1200" dirty="0" smtClean="0"/>
              <a:t>Mąkę przesiać do miski, dodać cukier wanilinowy, cukier oraz sodę oczyszczoną, wymieszać.</a:t>
            </a:r>
          </a:p>
          <a:p>
            <a:r>
              <a:rPr lang="pl-PL" sz="1200" dirty="0" smtClean="0"/>
              <a:t>Dodać mleko i jajko i wymieszać składniki rózgą na jednolitą masę bez grudek.</a:t>
            </a:r>
          </a:p>
          <a:p>
            <a:r>
              <a:rPr lang="pl-PL" sz="1200" dirty="0" smtClean="0"/>
              <a:t>Jabłka obrać, pokroić na ćwiartki, usunąć gniazda nasienne, ćwiartki przekroić wzdłuż na pół a później jeszcze na poprzeczne plasterki. Włożyć do ciasta i wymieszać.</a:t>
            </a:r>
          </a:p>
          <a:p>
            <a:r>
              <a:rPr lang="pl-PL" sz="1200" dirty="0" smtClean="0"/>
              <a:t>Wykładać po około łyżce ciasta i po 3 plasterki jabłek na 1 placka na rozgrzany tłuszcz na patelni i smażyć przez około 1,5 minuty na złoty kolor. Przewrócić na drugą stronę i powtórzyć smażenie.</a:t>
            </a:r>
          </a:p>
          <a:p>
            <a:r>
              <a:rPr lang="pl-PL" sz="1200" dirty="0" smtClean="0"/>
              <a:t>Podawać z cukrem pudrem, dżemem wiśniowym itp.</a:t>
            </a:r>
          </a:p>
          <a:p>
            <a:pPr algn="ctr"/>
            <a:endParaRPr lang="pl-PL" sz="1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731475" y="441766"/>
            <a:ext cx="6904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Pracę rozpoczęliśmy od wyrobienia </a:t>
            </a:r>
          </a:p>
          <a:p>
            <a:pPr algn="ctr"/>
            <a:r>
              <a:rPr lang="pl-PL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ciasta mikserem, a oto przepis na nasze placki:</a:t>
            </a:r>
          </a:p>
        </p:txBody>
      </p:sp>
    </p:spTree>
    <p:extLst>
      <p:ext uri="{BB962C8B-B14F-4D97-AF65-F5344CB8AC3E}">
        <p14:creationId xmlns:p14="http://schemas.microsoft.com/office/powerpoint/2010/main" val="3974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49" y="712511"/>
            <a:ext cx="3032366" cy="542098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68" y="702492"/>
            <a:ext cx="3032366" cy="54209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86" y="712511"/>
            <a:ext cx="3026761" cy="54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1" y="209862"/>
            <a:ext cx="3718802" cy="664813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06" y="209862"/>
            <a:ext cx="3718802" cy="664813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21" y="209862"/>
            <a:ext cx="3718802" cy="66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" y="0"/>
            <a:ext cx="3836194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41" y="0"/>
            <a:ext cx="383619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14" y="0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90" y="0"/>
            <a:ext cx="3836194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810547" y="889843"/>
            <a:ext cx="719974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Wszyscy </a:t>
            </a:r>
            <a:r>
              <a:rPr lang="pl-P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świetnie się spisali i </a:t>
            </a:r>
            <a:r>
              <a:rPr lang="pl-P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ciasto było odpowiednio wyrobione,</a:t>
            </a:r>
          </a:p>
          <a:p>
            <a:pPr algn="ctr"/>
            <a:r>
              <a:rPr lang="pl-P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czekało nas kolejne zadanie – krojenie jabłek.</a:t>
            </a:r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1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4" y="0"/>
            <a:ext cx="3836194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13" y="0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19" y="0"/>
            <a:ext cx="3836194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566753" y="1808472"/>
            <a:ext cx="64261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Pamiętając o wszystkich </a:t>
            </a:r>
          </a:p>
          <a:p>
            <a:pPr algn="ctr"/>
            <a:r>
              <a:rPr lang="pl-P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zasadach bezpieczeństwa</a:t>
            </a:r>
          </a:p>
          <a:p>
            <a:pPr algn="ctr"/>
            <a:r>
              <a:rPr lang="pl-P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podczas pracy zaczęliśmy krojenie jabłek w kosteczkę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4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9" y="0"/>
            <a:ext cx="3836194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03" y="0"/>
            <a:ext cx="383619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06" y="-119922"/>
            <a:ext cx="3836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</TotalTime>
  <Words>218</Words>
  <Application>Microsoft Office PowerPoint</Application>
  <PresentationFormat>Panoramiczny</PresentationFormat>
  <Paragraphs>27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Retrospekcja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Dudkiewicz</dc:creator>
  <cp:lastModifiedBy>Milena Maliszewska</cp:lastModifiedBy>
  <cp:revision>3</cp:revision>
  <dcterms:created xsi:type="dcterms:W3CDTF">2018-10-29T12:36:55Z</dcterms:created>
  <dcterms:modified xsi:type="dcterms:W3CDTF">2018-10-30T07:06:52Z</dcterms:modified>
</cp:coreProperties>
</file>