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8" r:id="rId8"/>
    <p:sldId id="260" r:id="rId9"/>
    <p:sldId id="269" r:id="rId10"/>
    <p:sldId id="261" r:id="rId11"/>
    <p:sldId id="270" r:id="rId12"/>
    <p:sldId id="262" r:id="rId13"/>
    <p:sldId id="271" r:id="rId14"/>
    <p:sldId id="263" r:id="rId15"/>
    <p:sldId id="272" r:id="rId16"/>
    <p:sldId id="264" r:id="rId17"/>
    <p:sldId id="265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16BE9-0D9E-4D82-8AE0-B44B2036BB0C}" type="datetimeFigureOut">
              <a:rPr lang="pl-PL" smtClean="0"/>
              <a:t>2019-02-20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E11C-C0A6-4EAD-87E6-4BA1FBCA2C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16BE9-0D9E-4D82-8AE0-B44B2036BB0C}" type="datetimeFigureOut">
              <a:rPr lang="pl-PL" smtClean="0"/>
              <a:t>2019-02-20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E11C-C0A6-4EAD-87E6-4BA1FBCA2C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16BE9-0D9E-4D82-8AE0-B44B2036BB0C}" type="datetimeFigureOut">
              <a:rPr lang="pl-PL" smtClean="0"/>
              <a:t>2019-02-20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E11C-C0A6-4EAD-87E6-4BA1FBCA2C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16BE9-0D9E-4D82-8AE0-B44B2036BB0C}" type="datetimeFigureOut">
              <a:rPr lang="pl-PL" smtClean="0"/>
              <a:t>2019-02-20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E11C-C0A6-4EAD-87E6-4BA1FBCA2C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16BE9-0D9E-4D82-8AE0-B44B2036BB0C}" type="datetimeFigureOut">
              <a:rPr lang="pl-PL" smtClean="0"/>
              <a:t>2019-02-20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E11C-C0A6-4EAD-87E6-4BA1FBCA2C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16BE9-0D9E-4D82-8AE0-B44B2036BB0C}" type="datetimeFigureOut">
              <a:rPr lang="pl-PL" smtClean="0"/>
              <a:t>2019-02-20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E11C-C0A6-4EAD-87E6-4BA1FBCA2C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16BE9-0D9E-4D82-8AE0-B44B2036BB0C}" type="datetimeFigureOut">
              <a:rPr lang="pl-PL" smtClean="0"/>
              <a:t>2019-02-20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E11C-C0A6-4EAD-87E6-4BA1FBCA2C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16BE9-0D9E-4D82-8AE0-B44B2036BB0C}" type="datetimeFigureOut">
              <a:rPr lang="pl-PL" smtClean="0"/>
              <a:t>2019-02-20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E11C-C0A6-4EAD-87E6-4BA1FBCA2C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16BE9-0D9E-4D82-8AE0-B44B2036BB0C}" type="datetimeFigureOut">
              <a:rPr lang="pl-PL" smtClean="0"/>
              <a:t>2019-02-20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E11C-C0A6-4EAD-87E6-4BA1FBCA2C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16BE9-0D9E-4D82-8AE0-B44B2036BB0C}" type="datetimeFigureOut">
              <a:rPr lang="pl-PL" smtClean="0"/>
              <a:t>2019-02-20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E11C-C0A6-4EAD-87E6-4BA1FBCA2C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16BE9-0D9E-4D82-8AE0-B44B2036BB0C}" type="datetimeFigureOut">
              <a:rPr lang="pl-PL" smtClean="0"/>
              <a:t>2019-02-20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E11C-C0A6-4EAD-87E6-4BA1FBCA2C32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216BE9-0D9E-4D82-8AE0-B44B2036BB0C}" type="datetimeFigureOut">
              <a:rPr lang="pl-PL" smtClean="0"/>
              <a:t>2019-02-20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2FE11C-C0A6-4EAD-87E6-4BA1FBCA2C3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SŁAWNI POLSCY KOMPOZYTORZY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WITOLD LUTOSŁAWSKI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28604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Witold Lutosławski urodził się 25 stycznia 1913 roku w Warszawie, tam też zmarł 7 lutego 1994 roku. Wybitny  polski kompozytor czasów współczesnych. Ceniony także jako dyrygent i pianista. Jego ojcem był Józef Lutosławski. Talent Lutosławskiego porównywany był z talentem Chopina oraz Szymanowskiego. Za dokonania w dziedzinie polskiej muzyki otrzymał Order Orła Białego.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WITOLD LUTOSŁAWSKI</a:t>
            </a:r>
            <a:endParaRPr lang="pl-PL" dirty="0"/>
          </a:p>
        </p:txBody>
      </p:sp>
      <p:pic>
        <p:nvPicPr>
          <p:cNvPr id="4" name="Symbol zastępczy zawartości 3" descr="Witold-Lutosławsk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6269" y="1195387"/>
            <a:ext cx="2857500" cy="28575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183880" cy="1051560"/>
          </a:xfrm>
        </p:spPr>
        <p:txBody>
          <a:bodyPr/>
          <a:lstStyle/>
          <a:p>
            <a:r>
              <a:rPr lang="pl-PL" dirty="0" smtClean="0"/>
              <a:t>WOJCIECH KILAR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Wojciech Kilar urodził się 17 lipca 1932 roku we Lwowie. Jest obecnie jednym z najbardziej znanych i utytułowanych polskich pianistów i kompozytorów. Tworzy zarówno muzykę poważną, jak i filmową. Laureat wielu nagród muzycznych, nagrodzony także Orderem Orła Białego oraz Krzyżem Komandorskim z Gwiazdą Orderu Odrodzenia Polski. Wojciech Kilar przyszedł na świat w rodzinie z </a:t>
            </a:r>
            <a:r>
              <a:rPr lang="pl-PL" dirty="0" smtClean="0"/>
              <a:t>tradycjami.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WOJCIECH KILAR</a:t>
            </a:r>
            <a:endParaRPr lang="pl-PL" dirty="0"/>
          </a:p>
        </p:txBody>
      </p:sp>
      <p:pic>
        <p:nvPicPr>
          <p:cNvPr id="4" name="Symbol zastępczy zawartości 3" descr="Wojciech-Kil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714488"/>
            <a:ext cx="4572032" cy="269082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183880" cy="1051560"/>
          </a:xfrm>
        </p:spPr>
        <p:txBody>
          <a:bodyPr/>
          <a:lstStyle/>
          <a:p>
            <a:r>
              <a:rPr lang="pl-PL" dirty="0" smtClean="0"/>
              <a:t>KRZYSZTOF PENDERECKI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Krzysztof Penderecki jest współczesnym polskim kompozytorem i kawalerem Orła Białego. Krzysztof Penderecki urodził się 23 listopada 1933 r. w Dębicy w rodzinie o ormiańskich korzeniach oraz wysokiej tradycji muzycznej. Pierwsze swoje utwory Penderecki stworzył, mając 8 lat. W latach 1955–1958 studiował kompozycję w krakowskiej Państwowej Wyższej Szkole Muzycznej</a:t>
            </a:r>
            <a:r>
              <a:rPr lang="pl-PL" dirty="0" smtClean="0"/>
              <a:t>. </a:t>
            </a:r>
            <a:r>
              <a:rPr lang="pl-PL" dirty="0" smtClean="0"/>
              <a:t> 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KRZYSZTOF PENDERECKI</a:t>
            </a:r>
            <a:endParaRPr lang="pl-PL" dirty="0"/>
          </a:p>
        </p:txBody>
      </p:sp>
      <p:pic>
        <p:nvPicPr>
          <p:cNvPr id="4" name="Symbol zastępczy zawartości 3" descr="Pendereck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6269" y="1195387"/>
            <a:ext cx="2857500" cy="28575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000636"/>
            <a:ext cx="8183880" cy="1051560"/>
          </a:xfrm>
        </p:spPr>
        <p:txBody>
          <a:bodyPr/>
          <a:lstStyle/>
          <a:p>
            <a:r>
              <a:rPr lang="pl-PL" dirty="0" smtClean="0"/>
              <a:t>FRYDERYK CHOPIN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Fryderyk Franciszek Chopin urodził 22 lutego lub 1 marca 1810 roku w Żelazowej Woli, zmarł 17 października 1849 roku w Paryżu. Bez wątpienia to najwybitniejszy kompozytor doby romantyzmu i pianista w dziejach polskiej muzyki klasycznej. Muzyka Chopina znana jest na całym świecie i stanowi inspiracje dla młodych artystów. Kompozycje Fryderyka Chopina charakteryzuje wielka </a:t>
            </a:r>
            <a:r>
              <a:rPr lang="pl-PL" dirty="0" smtClean="0"/>
              <a:t>ekspresja.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FRYDERYK CHOPIN</a:t>
            </a:r>
            <a:endParaRPr lang="pl-PL" dirty="0"/>
          </a:p>
        </p:txBody>
      </p:sp>
      <p:pic>
        <p:nvPicPr>
          <p:cNvPr id="4" name="Symbol zastępczy zawartości 3" descr="Chop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423986"/>
            <a:ext cx="3357586" cy="257651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WYKONAŁA WIKTORIA NOWAK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erce 3"/>
          <p:cNvSpPr/>
          <p:nvPr/>
        </p:nvSpPr>
        <p:spPr>
          <a:xfrm>
            <a:off x="3571868" y="1357298"/>
            <a:ext cx="3000396" cy="257176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HENRYK WIENIAWSKI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Henryk Wieniawski urodził się 10 lipca 1835 roku w Lublinie, zmarł 31 marca 1880 roku w Moskwie. Znany dziewiętnastowieczny kompozytor i skrzypek. Wychował się w rodzinie o żydowskich korzeniach. Jego ojciec był lekarzem, co gwarantowało dostatek w domu. U Wieniawskich odbywały się spotkania różnych środowisk artystycznych, podczas których organizowano koncerty oraz prowadzono dyskusje o sztuce.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HENRYK WIENIAWSKI</a:t>
            </a:r>
            <a:endParaRPr lang="pl-PL" dirty="0"/>
          </a:p>
        </p:txBody>
      </p:sp>
      <p:pic>
        <p:nvPicPr>
          <p:cNvPr id="4" name="Symbol zastępczy zawartości 3" descr="Henryk-Wieniawsk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6269" y="1195387"/>
            <a:ext cx="2857500" cy="28575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STANISŁAW MONIUSZKO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Stanisław Moniuszko urodził się 5 maja 1819 roku w </a:t>
            </a:r>
            <a:r>
              <a:rPr lang="pl-PL" dirty="0" err="1" smtClean="0"/>
              <a:t>Ubielu</a:t>
            </a:r>
            <a:r>
              <a:rPr lang="pl-PL" dirty="0" smtClean="0"/>
              <a:t> koło Mińska, zmarł 4 czerwca 1872 roku w Warszawie. Niezwykle utalentowany i ceniony polski kompozytor oraz dyrygent. Moniuszko herbu Krzywda był również pedagogiem. W swoim dorobku artystycznym miał setki różnorodnych utworów, m.in. pieśni, operetki, balety oraz opery. Od dzieciństwa Stanisław Moniuszko miał kontakt z muzyką.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Stanisław-Moniuszk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6269" y="1195387"/>
            <a:ext cx="2857500" cy="2857500"/>
          </a:xfrm>
        </p:spPr>
      </p:pic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STANISŁAW MONIUSZKO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183880" cy="1051560"/>
          </a:xfrm>
        </p:spPr>
        <p:txBody>
          <a:bodyPr/>
          <a:lstStyle/>
          <a:p>
            <a:r>
              <a:rPr lang="pl-PL" dirty="0" smtClean="0"/>
              <a:t>WŁADYSŁAW SZPILMAN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Władysław Szpilman urodził się 5 grudnia 1911 roku w Sosnowcu, zmarł 6 lipca 2000 roku w Warszawie. Jeden z najwybitniejszych współczesnych polskich kompozytorów. Słynny pianista Warszawy o żydowskim pochodzeniu. Rodzina szybko dostrzegała jego talent muzyczny. Pierwsze nauki pobierał w Konserwatorium im. Fryderyka Chopina w Warszawie pod kierunkiem Józefa Śmidowicza i Aleksandra Michałowskiego.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Władysław-Szpilm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6269" y="1195387"/>
            <a:ext cx="2857500" cy="2857500"/>
          </a:xfrm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WŁADYSŁAW SZPILMAN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KAROL SZYMANOWSKI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Karol Szymanowski był polskim kompozytorem i pianistą. Należał do grupy kompozytorów Młodej Polski i inspirował się muzyką ludową, renesansową i starożytną. Karol Maciej Szymanowski przyszedł na świat 3 października 1882 r. w </a:t>
            </a:r>
            <a:r>
              <a:rPr lang="pl-PL" dirty="0" err="1" smtClean="0"/>
              <a:t>Tymoszówce</a:t>
            </a:r>
            <a:r>
              <a:rPr lang="pl-PL" dirty="0" smtClean="0"/>
              <a:t> (Ukraina) w rodzinie o szerokich zainteresowaniach muzycznych. W 1889 rozpoczął naukę gry na fortepianie początkowo pod kierunkiem ojca, potem już w </a:t>
            </a:r>
            <a:r>
              <a:rPr lang="pl-PL" dirty="0" smtClean="0"/>
              <a:t>szkole.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KAROL SZYMANOWSKI</a:t>
            </a:r>
            <a:endParaRPr lang="pl-PL" dirty="0"/>
          </a:p>
        </p:txBody>
      </p:sp>
      <p:pic>
        <p:nvPicPr>
          <p:cNvPr id="4" name="Symbol zastępczy zawartości 3" descr="Karol-Szymanowsk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6269" y="1195387"/>
            <a:ext cx="2857500" cy="28575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</TotalTime>
  <Words>464</Words>
  <Application>Microsoft Office PowerPoint</Application>
  <PresentationFormat>Pokaz na ekranie (4:3)</PresentationFormat>
  <Paragraphs>26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Aspekt</vt:lpstr>
      <vt:lpstr>SŁAWNI POLSCY KOMPOZYTORZY</vt:lpstr>
      <vt:lpstr>HENRYK WIENIAWSKI</vt:lpstr>
      <vt:lpstr>HENRYK WIENIAWSKI</vt:lpstr>
      <vt:lpstr>STANISŁAW MONIUSZKO</vt:lpstr>
      <vt:lpstr>STANISŁAW MONIUSZKO</vt:lpstr>
      <vt:lpstr>WŁADYSŁAW SZPILMAN</vt:lpstr>
      <vt:lpstr>WŁADYSŁAW SZPILMAN</vt:lpstr>
      <vt:lpstr>KAROL SZYMANOWSKI</vt:lpstr>
      <vt:lpstr>KAROL SZYMANOWSKI</vt:lpstr>
      <vt:lpstr>WITOLD LUTOSŁAWSKI</vt:lpstr>
      <vt:lpstr>WITOLD LUTOSŁAWSKI</vt:lpstr>
      <vt:lpstr>WOJCIECH KILAR</vt:lpstr>
      <vt:lpstr>WOJCIECH KILAR</vt:lpstr>
      <vt:lpstr>KRZYSZTOF PENDERECKI</vt:lpstr>
      <vt:lpstr>KRZYSZTOF PENDERECKI</vt:lpstr>
      <vt:lpstr>FRYDERYK CHOPIN</vt:lpstr>
      <vt:lpstr>FRYDERYK CHOPIN</vt:lpstr>
      <vt:lpstr>WYKONAŁA WIKTORIA NOWAK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SŁAWNI POLSCY KOMPOZYTORZY</dc:title>
  <dc:creator>zzz</dc:creator>
  <cp:lastModifiedBy>zzz</cp:lastModifiedBy>
  <cp:revision>1</cp:revision>
  <dcterms:created xsi:type="dcterms:W3CDTF">2019-02-20T15:43:33Z</dcterms:created>
  <dcterms:modified xsi:type="dcterms:W3CDTF">2019-02-20T16:10:25Z</dcterms:modified>
</cp:coreProperties>
</file>