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83027" y="782595"/>
            <a:ext cx="7817707" cy="2561965"/>
          </a:xfrm>
        </p:spPr>
        <p:txBody>
          <a:bodyPr/>
          <a:lstStyle/>
          <a:p>
            <a: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Nadchodzi jesień – sadzimy wrzosy </a:t>
            </a:r>
            <a:endParaRPr lang="pl-PL" b="1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027295" y="2894631"/>
            <a:ext cx="3930824" cy="1326295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Grupa 4-latki </a:t>
            </a:r>
          </a:p>
          <a:p>
            <a: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„Misie”</a:t>
            </a:r>
          </a:p>
          <a:p>
            <a: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13.09.2018r.</a:t>
            </a:r>
            <a:endParaRPr lang="pl-PL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56" y="3557779"/>
            <a:ext cx="2574241" cy="193068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967" y="4374012"/>
            <a:ext cx="1590931" cy="2228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0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4442" y="757882"/>
            <a:ext cx="9899819" cy="51427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13 września 2018r. w grupie Misie odbyło się wspólne sadzenie wrzosów, nadchodzi jesień więc wspólnie zdecydowaliśmy że to jedne z najpiękniejszych i najbardziej charakterystyczne dla jesieni rośliny, dlatego tym chętniej przystąpiliśmy do pracy.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Sadzenie odbywało się w grupach, zatem ćwiczyliśmy umiejętność współpracy i cierpliwości. Każdy miał okazję wsypywać ziemię do doniczki, wyjąć sadzonkę z doniczki, posadzić roślinkę, zasypać ziemią i podlać. Przy okazji, przypomnieliśmy sobie z jakich części składa się roślina oraz czego potrzebują do życia.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Wrzosy pięknie dekorują nasz kącik przyrodniczy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" y="782596"/>
            <a:ext cx="3947469" cy="5263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72" y="782596"/>
            <a:ext cx="3947469" cy="5263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64" y="782596"/>
            <a:ext cx="3947470" cy="5263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61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18" y="643239"/>
            <a:ext cx="4046322" cy="539509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96" y="643239"/>
            <a:ext cx="4046322" cy="53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40" y="518984"/>
            <a:ext cx="4053016" cy="540402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28" y="518984"/>
            <a:ext cx="4053017" cy="54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92" y="609600"/>
            <a:ext cx="4114800" cy="5486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21" y="667265"/>
            <a:ext cx="4071551" cy="54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08" y="621270"/>
            <a:ext cx="4087513" cy="54500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53" y="642553"/>
            <a:ext cx="4071551" cy="54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19" y="1069545"/>
            <a:ext cx="3564924" cy="475323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9" y="1069545"/>
            <a:ext cx="3568528" cy="475803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45" y="1069545"/>
            <a:ext cx="3568529" cy="47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4973" y="4865532"/>
            <a:ext cx="11911914" cy="1288133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Posadzone wrzosy pięknie zdobią nasz kącik przyrodniczy 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8" y="660542"/>
            <a:ext cx="6465409" cy="4849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9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115</Words>
  <Application>Microsoft Office PowerPoint</Application>
  <PresentationFormat>Panoramiczny</PresentationFormat>
  <Paragraphs>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Garamond</vt:lpstr>
      <vt:lpstr>Wingdings</vt:lpstr>
      <vt:lpstr>Organiczny</vt:lpstr>
      <vt:lpstr>Nadchodzi jesień – sadzimy wrzosy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Posadzone wrzosy pięknie zdobią nasz kącik przyrodniczy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Nadchodzi jesień – sadzimy wrzosy</dc:title>
  <dc:creator>Magdalena Adrian</dc:creator>
  <cp:lastModifiedBy>Milena Maliszewska</cp:lastModifiedBy>
  <cp:revision>6</cp:revision>
  <dcterms:created xsi:type="dcterms:W3CDTF">2018-09-14T12:09:22Z</dcterms:created>
  <dcterms:modified xsi:type="dcterms:W3CDTF">2018-09-19T11:03:33Z</dcterms:modified>
</cp:coreProperties>
</file>