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9040-2EFA-498E-9AB6-4736211A4323}" type="datetimeFigureOut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AEDA-9A64-4CB1-8CE2-138C0B5157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682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9040-2EFA-498E-9AB6-4736211A4323}" type="datetimeFigureOut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AEDA-9A64-4CB1-8CE2-138C0B5157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138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9040-2EFA-498E-9AB6-4736211A4323}" type="datetimeFigureOut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AEDA-9A64-4CB1-8CE2-138C0B5157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169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9040-2EFA-498E-9AB6-4736211A4323}" type="datetimeFigureOut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AEDA-9A64-4CB1-8CE2-138C0B5157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411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9040-2EFA-498E-9AB6-4736211A4323}" type="datetimeFigureOut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AEDA-9A64-4CB1-8CE2-138C0B5157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220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9040-2EFA-498E-9AB6-4736211A4323}" type="datetimeFigureOut">
              <a:rPr lang="sk-SK" smtClean="0"/>
              <a:t>5. 6. 2017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AEDA-9A64-4CB1-8CE2-138C0B5157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940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9040-2EFA-498E-9AB6-4736211A4323}" type="datetimeFigureOut">
              <a:rPr lang="sk-SK" smtClean="0"/>
              <a:t>5. 6. 2017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AEDA-9A64-4CB1-8CE2-138C0B5157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383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9040-2EFA-498E-9AB6-4736211A4323}" type="datetimeFigureOut">
              <a:rPr lang="sk-SK" smtClean="0"/>
              <a:t>5. 6. 2017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AEDA-9A64-4CB1-8CE2-138C0B5157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5522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9040-2EFA-498E-9AB6-4736211A4323}" type="datetimeFigureOut">
              <a:rPr lang="sk-SK" smtClean="0"/>
              <a:t>5. 6. 2017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AEDA-9A64-4CB1-8CE2-138C0B5157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59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9040-2EFA-498E-9AB6-4736211A4323}" type="datetimeFigureOut">
              <a:rPr lang="sk-SK" smtClean="0"/>
              <a:t>5. 6. 2017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AEDA-9A64-4CB1-8CE2-138C0B5157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2061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09040-2EFA-498E-9AB6-4736211A4323}" type="datetimeFigureOut">
              <a:rPr lang="sk-SK" smtClean="0"/>
              <a:t>5. 6. 2017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FAEDA-9A64-4CB1-8CE2-138C0B5157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51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9040-2EFA-498E-9AB6-4736211A4323}" type="datetimeFigureOut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FAEDA-9A64-4CB1-8CE2-138C0B51574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080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Slovenská literárna moderna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3875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Spoločenské pomery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sk-SK" dirty="0" smtClean="0"/>
              <a:t>Začiatok 20.st. pre </a:t>
            </a:r>
            <a:r>
              <a:rPr lang="sk-SK" dirty="0" err="1" smtClean="0"/>
              <a:t>Rakúsko-Uhorsko</a:t>
            </a:r>
            <a:r>
              <a:rPr lang="sk-SK" dirty="0" smtClean="0"/>
              <a:t> a konkrétne Slovensko znamenal rozvoj priemyslu a hospodárstva, výstavbu železníc, prudký nárast dravého podnikateľského prostredia a zhoršenie postavenia slovenských roľníkov a v mestách robotníkov</a:t>
            </a:r>
          </a:p>
          <a:p>
            <a:r>
              <a:rPr lang="sk-SK" dirty="0" smtClean="0"/>
              <a:t>Vysťahovalectvo do Ameriky, Austrálie, znižovanie počtu obyvateľov slovenskej národnosti</a:t>
            </a:r>
          </a:p>
          <a:p>
            <a:r>
              <a:rPr lang="sk-SK" dirty="0" smtClean="0"/>
              <a:t>Zvýšený národnostný útlak</a:t>
            </a:r>
          </a:p>
          <a:p>
            <a:r>
              <a:rPr lang="sk-SK" dirty="0" smtClean="0"/>
              <a:t>Vypuknutie </a:t>
            </a:r>
            <a:r>
              <a:rPr lang="sk-SK" dirty="0" err="1" smtClean="0"/>
              <a:t>I.svetovej</a:t>
            </a:r>
            <a:r>
              <a:rPr lang="sk-SK" dirty="0" smtClean="0"/>
              <a:t> vojny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0045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Literárna moderna na Slovensku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Prenikajú nové myšlienkové a literárne prúdy zo zahraničia/ z Francúzska</a:t>
            </a:r>
          </a:p>
          <a:p>
            <a:r>
              <a:rPr lang="sk-SK" dirty="0" smtClean="0"/>
              <a:t>Netrvala na potrebe vyjadrovať sa k národnej tematike, považuje ju za vyčerpanú</a:t>
            </a:r>
          </a:p>
          <a:p>
            <a:r>
              <a:rPr lang="sk-SK" dirty="0" smtClean="0"/>
              <a:t>Mladí básnici pochopili modernosť ako nový vzťah k tradícii národnej literatúre a k tvorbe</a:t>
            </a:r>
          </a:p>
          <a:p>
            <a:r>
              <a:rPr lang="sk-SK" dirty="0" smtClean="0"/>
              <a:t>Dominantná funkcia literárneho diela- ESTETICKÁ, umeleckosť literatúry do popredia</a:t>
            </a:r>
          </a:p>
          <a:p>
            <a:r>
              <a:rPr lang="sk-SK" dirty="0" smtClean="0"/>
              <a:t>Vyslovovali naliehavé otázky, opisovali stavy vlastného vnútra, citové túžby a intelektuálne krízy lyrického subjektu</a:t>
            </a:r>
          </a:p>
          <a:p>
            <a:r>
              <a:rPr lang="sk-SK" dirty="0" smtClean="0"/>
              <a:t>Tvorbu uverejňovali v časopisoch  Prúdy, Dennica, Slovenské pohľady, Živena, Černokňažník</a:t>
            </a:r>
          </a:p>
          <a:p>
            <a:r>
              <a:rPr lang="sk-SK" dirty="0" smtClean="0"/>
              <a:t>Vplyv slovenských romantikov a francúzskych prekliatych básnikov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7848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k-SK" dirty="0" smtClean="0"/>
              <a:t>Znaky moderny na Slovensku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Sústredenie na vykreslenie atmosféry básne, uprednostňujú impresionistické podfarbenie</a:t>
            </a:r>
          </a:p>
          <a:p>
            <a:r>
              <a:rPr lang="sk-SK" dirty="0" smtClean="0"/>
              <a:t>Obrazy ponurej, pochmúrnej prírody, smútia za starým svetom, zápasia medzi životom a smrťou</a:t>
            </a:r>
          </a:p>
          <a:p>
            <a:r>
              <a:rPr lang="sk-SK" dirty="0" smtClean="0"/>
              <a:t>Základným životným pocitom je nenaplnenie, citové zlyhanie a intelektuálna kríza</a:t>
            </a:r>
          </a:p>
          <a:p>
            <a:r>
              <a:rPr lang="sk-SK" dirty="0" smtClean="0"/>
              <a:t>SYMBOLIZMUS, subjektivizácia, iracionalizmus, disharmónia</a:t>
            </a:r>
          </a:p>
          <a:p>
            <a:r>
              <a:rPr lang="sk-SK" dirty="0" smtClean="0"/>
              <a:t>Verš: stopovo organizovaný </a:t>
            </a:r>
            <a:r>
              <a:rPr lang="sk-SK" dirty="0" err="1" smtClean="0"/>
              <a:t>sylabo-tonický</a:t>
            </a:r>
            <a:r>
              <a:rPr lang="sk-SK" dirty="0" smtClean="0"/>
              <a:t> verš /čistý daktyl alebo </a:t>
            </a:r>
            <a:r>
              <a:rPr lang="sk-SK" dirty="0" err="1" smtClean="0"/>
              <a:t>daktylo-trochejský</a:t>
            </a:r>
            <a:r>
              <a:rPr lang="sk-SK" dirty="0" smtClean="0"/>
              <a:t> verš/ , zárodky voľného verša, ktorý sa neskôr rozvíja v avantgardách medzivojnového obdobia</a:t>
            </a:r>
          </a:p>
          <a:p>
            <a:r>
              <a:rPr lang="sk-SK" dirty="0" smtClean="0"/>
              <a:t>Nepresný alebo žiadny rým</a:t>
            </a:r>
          </a:p>
          <a:p>
            <a:r>
              <a:rPr lang="sk-SK" dirty="0" err="1" smtClean="0"/>
              <a:t>I.Krasko</a:t>
            </a:r>
            <a:r>
              <a:rPr lang="sk-SK" dirty="0" smtClean="0"/>
              <a:t>, J. </a:t>
            </a:r>
            <a:r>
              <a:rPr lang="sk-SK" dirty="0" err="1" smtClean="0"/>
              <a:t>Jesenský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62915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I.Krasko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Vlastným menom, </a:t>
            </a:r>
            <a:r>
              <a:rPr lang="sk-SK" dirty="0" err="1" smtClean="0"/>
              <a:t>nar</a:t>
            </a:r>
            <a:r>
              <a:rPr lang="sk-SK" dirty="0" smtClean="0"/>
              <a:t>. v gemerských Lukovištiach v roľníckej rodine, jeho vzdialeným príbuzným bol Ján </a:t>
            </a:r>
            <a:r>
              <a:rPr lang="sk-SK" dirty="0" err="1" smtClean="0"/>
              <a:t>Botto</a:t>
            </a:r>
            <a:endParaRPr lang="sk-SK" dirty="0" smtClean="0"/>
          </a:p>
          <a:p>
            <a:r>
              <a:rPr lang="sk-SK" dirty="0" smtClean="0"/>
              <a:t>Študoval na maďarskom gymnáziu, v Sedmohradsku a maturoval v rumunskom Brašove</a:t>
            </a:r>
          </a:p>
          <a:p>
            <a:r>
              <a:rPr lang="sk-SK" dirty="0" smtClean="0"/>
              <a:t>Neskôr chemické inžinierstvo v Prahe, r. 1914 narukoval, po návrate z vojny sa prihlásil do štátnych služieb a stal sa poslancom a senátorom</a:t>
            </a:r>
          </a:p>
          <a:p>
            <a:r>
              <a:rPr lang="sk-SK" dirty="0" smtClean="0"/>
              <a:t>Žil v Bratislave a v Piešťanoch</a:t>
            </a:r>
          </a:p>
          <a:p>
            <a:r>
              <a:rPr lang="sk-SK" dirty="0" smtClean="0"/>
              <a:t>Pseudonym mu vymyslel </a:t>
            </a:r>
            <a:r>
              <a:rPr lang="sk-SK" dirty="0" err="1" smtClean="0"/>
              <a:t>S.H.Vajanský</a:t>
            </a:r>
            <a:r>
              <a:rPr lang="sk-SK" dirty="0" smtClean="0"/>
              <a:t> , ktorý vydal jeho prvú zbierku básní </a:t>
            </a:r>
          </a:p>
          <a:p>
            <a:r>
              <a:rPr lang="sk-SK" dirty="0" smtClean="0"/>
              <a:t>Zb. </a:t>
            </a:r>
            <a:r>
              <a:rPr lang="sk-SK" dirty="0" err="1" smtClean="0"/>
              <a:t>Nox</a:t>
            </a:r>
            <a:r>
              <a:rPr lang="sk-SK" dirty="0" smtClean="0"/>
              <a:t> </a:t>
            </a:r>
            <a:r>
              <a:rPr lang="sk-SK" dirty="0" err="1" smtClean="0"/>
              <a:t>et</a:t>
            </a:r>
            <a:r>
              <a:rPr lang="sk-SK" dirty="0" smtClean="0"/>
              <a:t> </a:t>
            </a:r>
            <a:r>
              <a:rPr lang="sk-SK" dirty="0" err="1" smtClean="0"/>
              <a:t>solitudo</a:t>
            </a:r>
            <a:r>
              <a:rPr lang="sk-SK" dirty="0" smtClean="0"/>
              <a:t>, Verše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875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Nox</a:t>
            </a:r>
            <a:r>
              <a:rPr lang="sk-SK" dirty="0" smtClean="0"/>
              <a:t> </a:t>
            </a:r>
            <a:r>
              <a:rPr lang="sk-SK" dirty="0" err="1" smtClean="0"/>
              <a:t>et</a:t>
            </a:r>
            <a:r>
              <a:rPr lang="sk-SK" dirty="0" smtClean="0"/>
              <a:t> </a:t>
            </a:r>
            <a:r>
              <a:rPr lang="sk-SK" dirty="0" err="1" smtClean="0"/>
              <a:t>solitudo</a:t>
            </a:r>
            <a:r>
              <a:rPr lang="sk-SK" dirty="0" smtClean="0"/>
              <a:t> (Noc a samota)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Zbierka 28 básní, neodráža objektívnu skutočnosť, ale básnikovu dušu; deň je hmlistý, daždivý, sivý, prestúpený nocou</a:t>
            </a:r>
          </a:p>
          <a:p>
            <a:r>
              <a:rPr lang="sk-SK" dirty="0" smtClean="0"/>
              <a:t>Noc nie je len časopriestor ale aj symbol</a:t>
            </a:r>
          </a:p>
          <a:p>
            <a:r>
              <a:rPr lang="sk-SK" dirty="0" smtClean="0"/>
              <a:t>Vonkajší priestor nie je oddelený od vnútorného, lyrický subjekt má pocit ničotnosti, osamelosti (topoľ, opustené pole)</a:t>
            </a:r>
          </a:p>
          <a:p>
            <a:r>
              <a:rPr lang="sk-SK" dirty="0" smtClean="0"/>
              <a:t>Ľúbostná lyrika- Plachý akord, spomienky na matku (</a:t>
            </a:r>
            <a:r>
              <a:rPr lang="sk-SK" dirty="0" err="1" smtClean="0"/>
              <a:t>Vesper</a:t>
            </a:r>
            <a:r>
              <a:rPr lang="sk-SK" dirty="0" smtClean="0"/>
              <a:t> </a:t>
            </a:r>
            <a:r>
              <a:rPr lang="sk-SK" dirty="0" err="1" smtClean="0"/>
              <a:t>dominicae</a:t>
            </a:r>
            <a:r>
              <a:rPr lang="sk-SK" dirty="0" smtClean="0"/>
              <a:t>), clivé básne plné beznádeje (Chladný dáždik)</a:t>
            </a:r>
          </a:p>
          <a:p>
            <a:r>
              <a:rPr lang="sk-SK" dirty="0" smtClean="0"/>
              <a:t>V ľúbostných básňach- osobný smútok, neviní ženu, vinná je aj spoločnosť, chladná a neosobná a lyrický subjekt</a:t>
            </a:r>
          </a:p>
          <a:p>
            <a:r>
              <a:rPr lang="sk-SK" dirty="0" smtClean="0"/>
              <a:t>Zápas viery a skepsy v náboženskej tematike, rozorvanosť</a:t>
            </a:r>
          </a:p>
          <a:p>
            <a:r>
              <a:rPr lang="sk-SK" dirty="0" smtClean="0"/>
              <a:t>Kritika politickej pasivity- spoločenská lyrika: jediná báseň </a:t>
            </a:r>
            <a:r>
              <a:rPr lang="sk-SK" b="1" i="1" dirty="0" err="1" smtClean="0"/>
              <a:t>Jehovah</a:t>
            </a:r>
            <a:r>
              <a:rPr lang="sk-SK" b="1" i="1" dirty="0" smtClean="0"/>
              <a:t>- </a:t>
            </a:r>
            <a:r>
              <a:rPr lang="sk-SK" dirty="0" smtClean="0"/>
              <a:t>na spôsob starozákonného zaklínacieho žalmu, kritika pasivity je výzvou k aktivite, netreba trúchliť, ale oddať sa národu, ak nepremôže slabosť vlastnou vôľou, privoláva na národ najhoršie rany</a:t>
            </a:r>
            <a:endParaRPr lang="sk-SK" b="1" i="1" dirty="0"/>
          </a:p>
        </p:txBody>
      </p:sp>
    </p:spTree>
    <p:extLst>
      <p:ext uri="{BB962C8B-B14F-4D97-AF65-F5344CB8AC3E}">
        <p14:creationId xmlns:p14="http://schemas.microsoft.com/office/powerpoint/2010/main" val="3823705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Verše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Moderná , až impresionistická poézia</a:t>
            </a:r>
          </a:p>
          <a:p>
            <a:r>
              <a:rPr lang="sk-SK" dirty="0" smtClean="0"/>
              <a:t>Ľúbostné verše pod kontrolou skeptického intelektu, ktorý analyzuje podmienky lásky</a:t>
            </a:r>
          </a:p>
          <a:p>
            <a:r>
              <a:rPr lang="sk-SK" dirty="0" smtClean="0"/>
              <a:t>Autor chápe lásku ako prirodzený ľudský cit, ironizuje </a:t>
            </a:r>
            <a:r>
              <a:rPr lang="sk-SK" dirty="0" err="1" smtClean="0"/>
              <a:t>sentimentalizmus</a:t>
            </a:r>
            <a:r>
              <a:rPr lang="sk-SK" dirty="0" smtClean="0"/>
              <a:t>, rojčenie, kupčenie s láskou</a:t>
            </a:r>
          </a:p>
          <a:p>
            <a:r>
              <a:rPr lang="sk-SK" dirty="0" smtClean="0"/>
              <a:t>Často sú vystavané na základe významových protikladov, plné nálad, impresií z veľkomesta</a:t>
            </a:r>
          </a:p>
          <a:p>
            <a:r>
              <a:rPr lang="sk-SK" dirty="0" smtClean="0"/>
              <a:t>Časté je nečakané vypointovanie</a:t>
            </a:r>
          </a:p>
          <a:p>
            <a:r>
              <a:rPr lang="sk-SK" dirty="0" smtClean="0"/>
              <a:t>Najpoužívanejšia forma: sonet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8703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509</Words>
  <Application>Microsoft Office PowerPoint</Application>
  <PresentationFormat>Prezentácia na obrazovke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Slovenská literárna moderna</vt:lpstr>
      <vt:lpstr>Spoločenské pomery</vt:lpstr>
      <vt:lpstr>Literárna moderna na Slovensku </vt:lpstr>
      <vt:lpstr>Znaky moderny na Slovensku</vt:lpstr>
      <vt:lpstr>I.Krasko</vt:lpstr>
      <vt:lpstr>Nox et solitudo (Noc a samota)</vt:lpstr>
      <vt:lpstr>Verše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Slovenská literárna moderna</dc:title>
  <dc:creator>AAAAA</dc:creator>
  <cp:lastModifiedBy>AAAAA</cp:lastModifiedBy>
  <cp:revision>9</cp:revision>
  <dcterms:created xsi:type="dcterms:W3CDTF">2017-06-05T11:19:37Z</dcterms:created>
  <dcterms:modified xsi:type="dcterms:W3CDTF">2017-06-05T12:59:16Z</dcterms:modified>
</cp:coreProperties>
</file>