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  <p:sldId id="269" r:id="rId9"/>
    <p:sldId id="279" r:id="rId10"/>
    <p:sldId id="274" r:id="rId11"/>
    <p:sldId id="276" r:id="rId12"/>
    <p:sldId id="277" r:id="rId13"/>
    <p:sldId id="278" r:id="rId14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85D6BA-A4A6-470E-823A-EBB96AA41F73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424E89F-A50F-46AC-ACDF-E89398BD69A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Smacznie i zdrowo,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bo owocowo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Gr. Delfinki</a:t>
            </a:r>
            <a:endParaRPr lang="pl-PL" dirty="0"/>
          </a:p>
        </p:txBody>
      </p:sp>
      <p:pic>
        <p:nvPicPr>
          <p:cNvPr id="4" name="Picture 3" descr="apple-1506119_192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852160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44008" y="548680"/>
            <a:ext cx="4266474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1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548680"/>
            <a:ext cx="4299942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ookman Old Style" pitchFamily="18" charset="0"/>
              </a:rPr>
              <a:t>Kamila Pasternak - Opalko</a:t>
            </a:r>
            <a:endParaRPr lang="pl-PL" sz="1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620688"/>
            <a:ext cx="4083918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620688"/>
            <a:ext cx="4121944" cy="58326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>
                <a:latin typeface="Bookman Old Style" pitchFamily="18" charset="0"/>
              </a:rPr>
              <a:t>Podczas zajęć o tematyce Owoców grupa Delfinków poznawała je poprzez zabawę: ich nazwy, rodzaje, kształty, kolory, smaki oraz zapachy. Oglądaliśmy książki, bawiliśmy się w zabawy ruchowe, liczyliśmy owoce, próbowalismy ich, wąchaliśmy owoce i określaliśmy ich zapach. Zrobiliśmy fantastyczne prace plastyczne: śliwki z plasteliny, kompoty z owocowych stempli oraz jeże z gruszek i winogron. Bawiliśmy się wspaniale!</a:t>
            </a:r>
          </a:p>
          <a:p>
            <a:pPr algn="ctr">
              <a:buNone/>
            </a:pPr>
            <a:r>
              <a:rPr lang="pl-PL" sz="2000" dirty="0" smtClean="0">
                <a:latin typeface="Bookman Old Style" pitchFamily="18" charset="0"/>
              </a:rPr>
              <a:t>Brawo delfinki!</a:t>
            </a:r>
            <a:endParaRPr lang="pl-PL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a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4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4008" y="18864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79512" y="342900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1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44008" y="342900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320480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4320480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266474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4266475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548680"/>
            <a:ext cx="4299942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4008" y="548680"/>
            <a:ext cx="4320480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548680"/>
            <a:ext cx="4248472" cy="566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0" y="548680"/>
            <a:ext cx="4353948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497292"/>
            <a:ext cx="4392488" cy="5856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1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4008" y="548680"/>
            <a:ext cx="4374486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</TotalTime>
  <Words>85</Words>
  <Application>Microsoft Office PowerPoint</Application>
  <PresentationFormat>Pokaz na ekranie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Bookman Old Style</vt:lpstr>
      <vt:lpstr>Consolas</vt:lpstr>
      <vt:lpstr>Corbel</vt:lpstr>
      <vt:lpstr>Wingdings</vt:lpstr>
      <vt:lpstr>Wingdings 2</vt:lpstr>
      <vt:lpstr>Wingdings 3</vt:lpstr>
      <vt:lpstr>Metro</vt:lpstr>
      <vt:lpstr>Smacznie i zdrowo,  bo owocowo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Smacznie i zdrowo,  bo owocowo</dc:title>
  <dc:creator>Kamila Pasternak</dc:creator>
  <cp:lastModifiedBy>Milena Maliszewska</cp:lastModifiedBy>
  <cp:revision>4</cp:revision>
  <dcterms:created xsi:type="dcterms:W3CDTF">2018-11-03T21:11:08Z</dcterms:created>
  <dcterms:modified xsi:type="dcterms:W3CDTF">2018-11-05T11:15:22Z</dcterms:modified>
</cp:coreProperties>
</file>