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F282-A204-44FE-96FD-2A4821E6EDCE}" type="datetimeFigureOut">
              <a:rPr lang="pl-PL" smtClean="0"/>
              <a:t>2018-11-23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DB51-A0D7-40C7-9640-DE89EC6DD5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696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F282-A204-44FE-96FD-2A4821E6EDCE}" type="datetimeFigureOut">
              <a:rPr lang="pl-PL" smtClean="0"/>
              <a:t>2018-11-23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DB51-A0D7-40C7-9640-DE89EC6DD5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9406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F282-A204-44FE-96FD-2A4821E6EDCE}" type="datetimeFigureOut">
              <a:rPr lang="pl-PL" smtClean="0"/>
              <a:t>2018-11-23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DB51-A0D7-40C7-9640-DE89EC6DD5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008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F282-A204-44FE-96FD-2A4821E6EDCE}" type="datetimeFigureOut">
              <a:rPr lang="pl-PL" smtClean="0"/>
              <a:t>2018-11-23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DB51-A0D7-40C7-9640-DE89EC6DD5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502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F282-A204-44FE-96FD-2A4821E6EDCE}" type="datetimeFigureOut">
              <a:rPr lang="pl-PL" smtClean="0"/>
              <a:t>2018-11-23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DB51-A0D7-40C7-9640-DE89EC6DD5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42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F282-A204-44FE-96FD-2A4821E6EDCE}" type="datetimeFigureOut">
              <a:rPr lang="pl-PL" smtClean="0"/>
              <a:t>2018-11-23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DB51-A0D7-40C7-9640-DE89EC6DD5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235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F282-A204-44FE-96FD-2A4821E6EDCE}" type="datetimeFigureOut">
              <a:rPr lang="pl-PL" smtClean="0"/>
              <a:t>2018-11-23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DB51-A0D7-40C7-9640-DE89EC6DD5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051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F282-A204-44FE-96FD-2A4821E6EDCE}" type="datetimeFigureOut">
              <a:rPr lang="pl-PL" smtClean="0"/>
              <a:t>2018-11-23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DB51-A0D7-40C7-9640-DE89EC6DD5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2250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F282-A204-44FE-96FD-2A4821E6EDCE}" type="datetimeFigureOut">
              <a:rPr lang="pl-PL" smtClean="0"/>
              <a:t>2018-11-23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DB51-A0D7-40C7-9640-DE89EC6DD5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2689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F282-A204-44FE-96FD-2A4821E6EDCE}" type="datetimeFigureOut">
              <a:rPr lang="pl-PL" smtClean="0"/>
              <a:t>2018-11-23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DB51-A0D7-40C7-9640-DE89EC6DD5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84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F282-A204-44FE-96FD-2A4821E6EDCE}" type="datetimeFigureOut">
              <a:rPr lang="pl-PL" smtClean="0"/>
              <a:t>2018-11-23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FDB51-A0D7-40C7-9640-DE89EC6DD5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478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4F282-A204-44FE-96FD-2A4821E6EDCE}" type="datetimeFigureOut">
              <a:rPr lang="pl-PL" smtClean="0"/>
              <a:t>2018-11-23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FDB51-A0D7-40C7-9640-DE89EC6DD5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208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904437" y="548680"/>
            <a:ext cx="7304564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315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Z pasją przez życie, czyli</a:t>
            </a:r>
            <a:r>
              <a:rPr lang="pl-PL" sz="5400" b="1" cap="none" spc="0" smtClean="0">
                <a:ln w="315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pl-PL" sz="5400" b="1" cap="none" spc="0" smtClean="0">
                <a:ln w="315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l-PL" sz="5400" b="1" cap="none" spc="0" smtClean="0">
                <a:ln w="315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nurkowanie </a:t>
            </a:r>
            <a:r>
              <a:rPr lang="pl-PL" sz="5400" b="1" cap="none" spc="0" dirty="0" smtClean="0">
                <a:ln w="315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u Tygrysków</a:t>
            </a:r>
            <a:endParaRPr lang="pl-PL" sz="5400" b="1" cap="none" spc="0" dirty="0">
              <a:ln w="3155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732" y="3006297"/>
            <a:ext cx="32956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Podobny obraz"/>
          <p:cNvSpPr>
            <a:spLocks noChangeAspect="1" noChangeArrowheads="1"/>
          </p:cNvSpPr>
          <p:nvPr/>
        </p:nvSpPr>
        <p:spPr bwMode="auto">
          <a:xfrm>
            <a:off x="155575" y="-1493838"/>
            <a:ext cx="5705475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6" descr="Podobny obraz"/>
          <p:cNvSpPr>
            <a:spLocks noChangeAspect="1" noChangeArrowheads="1"/>
          </p:cNvSpPr>
          <p:nvPr/>
        </p:nvSpPr>
        <p:spPr bwMode="auto">
          <a:xfrm>
            <a:off x="307975" y="-1341438"/>
            <a:ext cx="5705475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AutoShape 8" descr="Podobny obraz"/>
          <p:cNvSpPr>
            <a:spLocks noChangeAspect="1" noChangeArrowheads="1"/>
          </p:cNvSpPr>
          <p:nvPr/>
        </p:nvSpPr>
        <p:spPr bwMode="auto">
          <a:xfrm>
            <a:off x="460375" y="-1189038"/>
            <a:ext cx="5705475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AutoShape 11" descr="Podobny obraz"/>
          <p:cNvSpPr>
            <a:spLocks noChangeAspect="1" noChangeArrowheads="1"/>
          </p:cNvSpPr>
          <p:nvPr/>
        </p:nvSpPr>
        <p:spPr bwMode="auto">
          <a:xfrm>
            <a:off x="612775" y="-1036638"/>
            <a:ext cx="5705475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AutoShape 13" descr="Podobny obraz"/>
          <p:cNvSpPr>
            <a:spLocks noChangeAspect="1" noChangeArrowheads="1"/>
          </p:cNvSpPr>
          <p:nvPr/>
        </p:nvSpPr>
        <p:spPr bwMode="auto">
          <a:xfrm>
            <a:off x="765175" y="-884238"/>
            <a:ext cx="5705475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47" name="Picture 23" descr="Podobny obr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35" y="3089424"/>
            <a:ext cx="43053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54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12068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l-PL" sz="2800" smtClean="0"/>
              <a:t>Tygryski odwiedził </a:t>
            </a:r>
            <a:r>
              <a:rPr lang="pl-PL" sz="2800" dirty="0" smtClean="0"/>
              <a:t>Pan Tomasz, tata Izy. </a:t>
            </a:r>
            <a:br>
              <a:rPr lang="pl-PL" sz="2800" dirty="0" smtClean="0"/>
            </a:br>
            <a:r>
              <a:rPr lang="pl-PL" sz="2800" dirty="0" smtClean="0"/>
              <a:t>Podczas spotkania opowiedział dzieciom o swoim wspaniałym hobby - nurkowaniu. </a:t>
            </a:r>
            <a:br>
              <a:rPr lang="pl-PL" sz="2800" dirty="0" smtClean="0"/>
            </a:br>
            <a:r>
              <a:rPr lang="pl-PL" sz="2800" dirty="0" smtClean="0"/>
              <a:t>Przedszkolaki dowiedziały się, w jaki sposób można dotrzeć </a:t>
            </a:r>
            <a:br>
              <a:rPr lang="pl-PL" sz="2800" dirty="0" smtClean="0"/>
            </a:br>
            <a:r>
              <a:rPr lang="pl-PL" sz="2800" dirty="0" smtClean="0"/>
              <a:t>w głębiny i jak należy zabezpieczyć swój organizm przed wyziębieniem. Poznały pełne wyposażenie nurka,  przymierzały maski, szczegółowo oglądały sprzęt służący </a:t>
            </a:r>
            <a:br>
              <a:rPr lang="pl-PL" sz="2800" dirty="0" smtClean="0"/>
            </a:br>
            <a:r>
              <a:rPr lang="pl-PL" sz="2800" dirty="0" smtClean="0"/>
              <a:t>do oddychania. </a:t>
            </a:r>
            <a:br>
              <a:rPr lang="pl-PL" sz="2800" dirty="0" smtClean="0"/>
            </a:br>
            <a:r>
              <a:rPr lang="pl-PL" sz="2800" dirty="0" smtClean="0"/>
              <a:t>Następnie obejrzały prezentację o znakach, za pomocą których nurkowie porozumiewają się pod wodą, obeznały się </a:t>
            </a:r>
            <a:br>
              <a:rPr lang="pl-PL" sz="2800" dirty="0" smtClean="0"/>
            </a:br>
            <a:r>
              <a:rPr lang="pl-PL" sz="2800" dirty="0" smtClean="0"/>
              <a:t>z  roślinami i zwierzętami, które zamieszkują morza i oceany. </a:t>
            </a:r>
            <a:br>
              <a:rPr lang="pl-PL" sz="2800" dirty="0" smtClean="0"/>
            </a:br>
            <a:r>
              <a:rPr lang="pl-PL" sz="2800" dirty="0" smtClean="0"/>
              <a:t>Na koniec każdy Tygrysek otrzymał własnoręcznie wykonaną książeczkę z wszelkimi informacjami, poznanymi podczas spotkania. </a:t>
            </a:r>
            <a:br>
              <a:rPr lang="pl-PL" sz="2800" dirty="0" smtClean="0"/>
            </a:br>
            <a:r>
              <a:rPr lang="pl-PL" sz="2800" dirty="0" smtClean="0"/>
              <a:t>Bardzo dziękujemy za podzielenie się z nami swoją pasją.</a:t>
            </a:r>
            <a:br>
              <a:rPr lang="pl-PL" sz="2800" dirty="0" smtClean="0"/>
            </a:b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741846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.fwaw7-1.fna.fbcdn.net/v/t1.15752-9/46350384_1946997378746823_2978771802181861376_n.jpg?_nc_cat=106&amp;_nc_ht=scontent.fwaw7-1.fna&amp;oh=d813cb75f52bcc5282f0557d2585d108&amp;oe=5C7EEA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112568" cy="38351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.fwaw7-1.fna.fbcdn.net/v/t1.15752-9/46457989_457745034632539_6864643476122763264_n.jpg?_nc_cat=108&amp;_nc_ht=scontent.fwaw7-1.fna&amp;oh=6767c10572cdd23aa16274818d24bd3b&amp;oe=5C727CE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12976"/>
            <a:ext cx="5256584" cy="3403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content.fwaw7-1.fna.fbcdn.net/v/t1.15752-9/46477054_176252056658343_2162499759904915456_n.jpg?_nc_cat=100&amp;_nc_ht=scontent.fwaw7-1.fna&amp;oh=d824d1c5f494dc5117d8fb6de64f6d2f&amp;oe=5C7811F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59935"/>
            <a:ext cx="3186162" cy="2356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Znalezione obrazy dla zapytania sprzęt nurka"/>
          <p:cNvSpPr>
            <a:spLocks noChangeAspect="1" noChangeArrowheads="1"/>
          </p:cNvSpPr>
          <p:nvPr/>
        </p:nvSpPr>
        <p:spPr bwMode="auto">
          <a:xfrm>
            <a:off x="155575" y="-1684338"/>
            <a:ext cx="348615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8" name="Picture 10" descr="Znalezione obrazy dla zapytania znak nurka 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0688"/>
            <a:ext cx="3168352" cy="2001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573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scontent.fwaw7-1.fna.fbcdn.net/v/t1.15752-9/46445803_625845177813489_3803469990472974336_n.jpg?_nc_cat=100&amp;_nc_ht=scontent.fwaw7-1.fna&amp;oh=b7194f155ea7a2385852ab4171271e84&amp;oe=5C68765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641"/>
            <a:ext cx="5004048" cy="34563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scontent.fwaw7-1.fna.fbcdn.net/v/t1.15752-9/46390629_1937737989865423_4123561172760788992_n.jpg?_nc_cat=106&amp;_nc_ht=scontent.fwaw7-1.fna&amp;oh=0820a7cefa92e4c7f12a3cc0a972fc9f&amp;oe=5C6545A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95" y="3408806"/>
            <a:ext cx="4344138" cy="32587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content.fwaw7-1.fna.fbcdn.net/v/t1.15752-9/46336642_293700554588085_8959595718427803648_n.jpg?_nc_cat=103&amp;_nc_ht=scontent.fwaw7-1.fna&amp;oh=f1a6feefabab580dca2bd2b1e28967cb&amp;oe=5C7B1A8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76783"/>
            <a:ext cx="3720289" cy="27907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content.fwaw7-1.fna.fbcdn.net/v/t1.15752-9/46158482_169667503988891_5127898129143693312_n.jpg?_nc_cat=103&amp;_nc_ht=scontent.fwaw7-1.fna&amp;oh=ab61977cbab855ee27291c88add4096f&amp;oe=5CAD084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1" y="224168"/>
            <a:ext cx="3488881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06599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14</Words>
  <Application>Microsoft Office PowerPoint</Application>
  <PresentationFormat>Pokaz na ekranie (4:3)</PresentationFormat>
  <Paragraphs>2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7" baseType="lpstr">
      <vt:lpstr>Arial</vt:lpstr>
      <vt:lpstr>Calibri</vt:lpstr>
      <vt:lpstr>Motyw pakietu Office</vt:lpstr>
      <vt:lpstr>Prezentacja programu PowerPoint</vt:lpstr>
      <vt:lpstr>Tygryski odwiedził Pan Tomasz, tata Izy.  Podczas spotkania opowiedział dzieciom o swoim wspaniałym hobby - nurkowaniu.  Przedszkolaki dowiedziały się, w jaki sposób można dotrzeć  w głębiny i jak należy zabezpieczyć swój organizm przed wyziębieniem. Poznały pełne wyposażenie nurka,  przymierzały maski, szczegółowo oglądały sprzęt służący  do oddychania.  Następnie obejrzały prezentację o znakach, za pomocą których nurkowie porozumiewają się pod wodą, obeznały się  z  roślinami i zwierzętami, które zamieszkują morza i oceany.  Na koniec każdy Tygrysek otrzymał własnoręcznie wykonaną książeczkę z wszelkimi informacjami, poznanymi podczas spotkania.  Bardzo dziękujemy za podzielenie się z nami swoją pasją.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 Izdebski</dc:creator>
  <cp:lastModifiedBy>Milena Maliszewska</cp:lastModifiedBy>
  <cp:revision>9</cp:revision>
  <dcterms:created xsi:type="dcterms:W3CDTF">2018-11-21T18:49:38Z</dcterms:created>
  <dcterms:modified xsi:type="dcterms:W3CDTF">2018-11-23T06:03:25Z</dcterms:modified>
</cp:coreProperties>
</file>