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6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1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11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61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43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9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31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97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8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38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32FC-EEF4-4CAA-97C8-0E539966DF98}" type="datetimeFigureOut">
              <a:rPr lang="pl-PL" smtClean="0"/>
              <a:t>2018-10-16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4B20-9A01-4FCD-8BAD-87BE20310B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8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4032448" cy="5832648"/>
          </a:xfrm>
        </p:spPr>
        <p:txBody>
          <a:bodyPr>
            <a:noAutofit/>
          </a:bodyPr>
          <a:lstStyle/>
          <a:p>
            <a:r>
              <a:rPr lang="pl-PL" sz="3000" dirty="0">
                <a:latin typeface="Andalus" pitchFamily="18" charset="-78"/>
                <a:cs typeface="Andalus" pitchFamily="18" charset="-78"/>
              </a:rPr>
              <a:t>W 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dniu 16 października 2018r</a:t>
            </a:r>
            <a:r>
              <a:rPr lang="pl-PL" sz="3000" dirty="0">
                <a:latin typeface="Andalus" pitchFamily="18" charset="-78"/>
                <a:cs typeface="Andalus" pitchFamily="18" charset="-78"/>
              </a:rPr>
              <a:t>. w naszym przedszkolu gościliśmy sympatyczne zwierzątko – </a:t>
            </a:r>
            <a:r>
              <a:rPr lang="pl-PL" sz="3000" dirty="0" err="1">
                <a:latin typeface="Andalus" pitchFamily="18" charset="-78"/>
                <a:cs typeface="Andalus" pitchFamily="18" charset="-78"/>
              </a:rPr>
              <a:t>surykatkę</a:t>
            </a:r>
            <a:r>
              <a:rPr lang="pl-PL" sz="3000" dirty="0">
                <a:latin typeface="Andalus" pitchFamily="18" charset="-78"/>
                <a:cs typeface="Andalus" pitchFamily="18" charset="-78"/>
              </a:rPr>
              <a:t>. Dzieci dowiedziały się o życiu 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l-PL" sz="3000" dirty="0" smtClean="0">
                <a:latin typeface="Andalus" pitchFamily="18" charset="-78"/>
                <a:cs typeface="Andalus" pitchFamily="18" charset="-78"/>
              </a:rPr>
            </a:b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pl-PL" sz="3000" dirty="0">
                <a:latin typeface="Andalus" pitchFamily="18" charset="-78"/>
                <a:cs typeface="Andalus" pitchFamily="18" charset="-78"/>
              </a:rPr>
              <a:t>zwyczajach </a:t>
            </a:r>
            <a:r>
              <a:rPr lang="pl-PL" sz="3000" dirty="0" err="1" smtClean="0">
                <a:latin typeface="Andalus" pitchFamily="18" charset="-78"/>
                <a:cs typeface="Andalus" pitchFamily="18" charset="-78"/>
              </a:rPr>
              <a:t>surykatek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 oraz miały </a:t>
            </a:r>
            <a:r>
              <a:rPr lang="pl-PL" sz="3000" dirty="0">
                <a:latin typeface="Andalus" pitchFamily="18" charset="-78"/>
                <a:cs typeface="Andalus" pitchFamily="18" charset="-78"/>
              </a:rPr>
              <a:t>możliwość wzięcia 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zwierzątka</a:t>
            </a:r>
            <a:br>
              <a:rPr lang="pl-PL" sz="3000" dirty="0" smtClean="0">
                <a:latin typeface="Andalus" pitchFamily="18" charset="-78"/>
                <a:cs typeface="Andalus" pitchFamily="18" charset="-78"/>
              </a:rPr>
            </a:b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3000" dirty="0">
                <a:latin typeface="Andalus" pitchFamily="18" charset="-78"/>
                <a:cs typeface="Andalus" pitchFamily="18" charset="-78"/>
              </a:rPr>
              <a:t>na </a:t>
            </a:r>
            <a:r>
              <a:rPr lang="pl-PL" sz="3000" dirty="0" smtClean="0">
                <a:latin typeface="Andalus" pitchFamily="18" charset="-78"/>
                <a:cs typeface="Andalus" pitchFamily="18" charset="-78"/>
              </a:rPr>
              <a:t>ręce.</a:t>
            </a:r>
            <a:endParaRPr lang="pl-PL" sz="3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Obraz 4" descr="IMG_17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7389"/>
            <a:ext cx="4301108" cy="5734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8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7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181428" cy="538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9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7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75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4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7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77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7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7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8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1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8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5" y="908720"/>
            <a:ext cx="3852453" cy="513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83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8632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94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 dniu 16 października 2018r. w naszym przedszkolu gościliśmy sympatyczne zwierzątko – surykatkę. Dzieci dowiedziały się o życiu  i zwyczajach surykatek oraz miały możliwość wzięcia zwierzątka  na ręce.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zoologiczne – poznanie środowiska życia</dc:title>
  <dc:creator>Milo</dc:creator>
  <cp:lastModifiedBy>Milo</cp:lastModifiedBy>
  <cp:revision>2</cp:revision>
  <dcterms:created xsi:type="dcterms:W3CDTF">2018-10-16T18:41:15Z</dcterms:created>
  <dcterms:modified xsi:type="dcterms:W3CDTF">2018-10-16T18:56:20Z</dcterms:modified>
</cp:coreProperties>
</file>