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60" d="100"/>
          <a:sy n="60" d="100"/>
        </p:scale>
        <p:origin x="-151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1626D-D7E9-4567-B2FF-9335E2A8E744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95ADF-C074-4E94-A690-4910C5E6B07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1626D-D7E9-4567-B2FF-9335E2A8E744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95ADF-C074-4E94-A690-4910C5E6B07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1626D-D7E9-4567-B2FF-9335E2A8E744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95ADF-C074-4E94-A690-4910C5E6B07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1626D-D7E9-4567-B2FF-9335E2A8E744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95ADF-C074-4E94-A690-4910C5E6B07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1626D-D7E9-4567-B2FF-9335E2A8E744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95ADF-C074-4E94-A690-4910C5E6B07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1626D-D7E9-4567-B2FF-9335E2A8E744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95ADF-C074-4E94-A690-4910C5E6B07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1626D-D7E9-4567-B2FF-9335E2A8E744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95ADF-C074-4E94-A690-4910C5E6B07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1626D-D7E9-4567-B2FF-9335E2A8E744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95ADF-C074-4E94-A690-4910C5E6B07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1626D-D7E9-4567-B2FF-9335E2A8E744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95ADF-C074-4E94-A690-4910C5E6B07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1626D-D7E9-4567-B2FF-9335E2A8E744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95ADF-C074-4E94-A690-4910C5E6B07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1626D-D7E9-4567-B2FF-9335E2A8E744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95ADF-C074-4E94-A690-4910C5E6B07B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FA1626D-D7E9-4567-B2FF-9335E2A8E744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B95ADF-C074-4E94-A690-4910C5E6B07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nalezione obrazy dla zapytania surykat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70944" cy="6155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539552" y="1653848"/>
            <a:ext cx="345638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Spotkanie z </a:t>
            </a:r>
            <a:r>
              <a:rPr lang="pl-PL" dirty="0" err="1" smtClean="0"/>
              <a:t>surykatką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5387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1560" y="836712"/>
            <a:ext cx="78965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17.10 grupę </a:t>
            </a:r>
            <a:r>
              <a:rPr lang="pl-PL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Żyrafek</a:t>
            </a:r>
            <a:r>
              <a:rPr lang="pl-PL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odwiedziła </a:t>
            </a:r>
            <a:r>
              <a:rPr lang="pl-PL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surykatka</a:t>
            </a:r>
            <a:r>
              <a:rPr lang="pl-PL" sz="22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pl-PL" sz="22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pl-PL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imieniu Budyń. Zwierzątko było przyjazne i łagodne, a jego opiekun zdradził nam kilka ciekawostek na temat pochodzenia </a:t>
            </a:r>
            <a:r>
              <a:rPr lang="pl-PL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surykatek</a:t>
            </a:r>
            <a:r>
              <a:rPr lang="pl-PL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tego czym się żywią i co lubią.</a:t>
            </a:r>
            <a:endParaRPr lang="pl-PL" sz="2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79" y="2977116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3837403" cy="2878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0499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6" y="1196752"/>
            <a:ext cx="3831639" cy="287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71" y="2852936"/>
            <a:ext cx="3831639" cy="287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792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60414" y="4210130"/>
            <a:ext cx="3602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i="1" dirty="0" smtClean="0"/>
              <a:t>Budyń chętnie dawał się pogłaskać chętnym dzieciom.</a:t>
            </a:r>
            <a:endParaRPr lang="pl-PL" sz="2200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8" y="419027"/>
            <a:ext cx="3821274" cy="286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42" y="3557873"/>
            <a:ext cx="3821274" cy="286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9027"/>
            <a:ext cx="3821274" cy="286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0469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9093" y="2923142"/>
            <a:ext cx="3699734" cy="2774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6266" y="1076368"/>
            <a:ext cx="3691486" cy="2768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1924" y="2922111"/>
            <a:ext cx="3691485" cy="2768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1237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3519" y="736279"/>
            <a:ext cx="3686608" cy="2764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3447811" y="1135764"/>
            <a:ext cx="2304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i="1" dirty="0"/>
              <a:t>M</a:t>
            </a:r>
            <a:r>
              <a:rPr lang="pl-PL" sz="2200" i="1" dirty="0" smtClean="0"/>
              <a:t>ożna go było także potrzymać na rączkach.</a:t>
            </a:r>
            <a:endParaRPr lang="pl-PL" sz="2200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6823" y="702440"/>
            <a:ext cx="3686608" cy="2764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4099" y="3352013"/>
            <a:ext cx="3551678" cy="3129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6548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620688"/>
            <a:ext cx="7704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i="1" dirty="0" smtClean="0"/>
              <a:t>Zostało jeszcze pokolorować obrazek</a:t>
            </a:r>
            <a:r>
              <a:rPr lang="pl-PL" sz="2000" i="1" dirty="0" smtClean="0"/>
              <a:t>.</a:t>
            </a:r>
            <a:endParaRPr lang="pl-PL" sz="2000" i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832863" cy="2874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66" y="3068960"/>
            <a:ext cx="3828157" cy="287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4281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13672" y="1426533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i="1" dirty="0" smtClean="0"/>
              <a:t>Po zabawie…</a:t>
            </a:r>
            <a:endParaRPr lang="pl-PL" sz="2200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20688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5602160" y="4447126"/>
            <a:ext cx="278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i="1" dirty="0" smtClean="0"/>
              <a:t>…przyszedł czas na chwilę odpoczynku:)</a:t>
            </a:r>
            <a:endParaRPr lang="pl-PL" sz="2200" i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45024"/>
            <a:ext cx="3614460" cy="271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le tekstowe 10"/>
          <p:cNvSpPr txBox="1"/>
          <p:nvPr/>
        </p:nvSpPr>
        <p:spPr>
          <a:xfrm>
            <a:off x="7668344" y="6357224"/>
            <a:ext cx="1227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A. Czajka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735633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</TotalTime>
  <Words>72</Words>
  <Application>Microsoft Office PowerPoint</Application>
  <PresentationFormat>Pokaz na ekranie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Aspekt</vt:lpstr>
      <vt:lpstr>Spotkanie z surykatką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z surykatką w grupie Żyrafek</dc:title>
  <dc:creator>Użytkownik systemu Windows</dc:creator>
  <cp:lastModifiedBy>Użytkownik systemu Windows</cp:lastModifiedBy>
  <cp:revision>10</cp:revision>
  <dcterms:created xsi:type="dcterms:W3CDTF">2018-10-22T20:23:45Z</dcterms:created>
  <dcterms:modified xsi:type="dcterms:W3CDTF">2018-10-23T06:14:34Z</dcterms:modified>
</cp:coreProperties>
</file>