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0" r:id="rId9"/>
    <p:sldId id="261" r:id="rId10"/>
  </p:sldIdLst>
  <p:sldSz cx="9144000" cy="6858000" type="screen4x3"/>
  <p:notesSz cx="6858000" cy="9144000"/>
  <p:photoAlbum layout="4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CC30D-6AF6-490A-9D40-C347BB31D8A6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80FB14C7-6DB6-4FBD-9262-E7849ECEFC1C}">
      <dgm:prSet custT="1"/>
      <dgm:spPr/>
      <dgm:t>
        <a:bodyPr/>
        <a:lstStyle/>
        <a:p>
          <a:pPr rtl="0"/>
          <a:r>
            <a:rPr lang="pl-PL" sz="2800" b="1" dirty="0" smtClean="0"/>
            <a:t>Pokrojone plasterki pomarańczy układaliśmy na kaloryferze, aby się wysuszyły</a:t>
          </a:r>
          <a:endParaRPr lang="en-US" sz="2800" b="1" dirty="0"/>
        </a:p>
      </dgm:t>
    </dgm:pt>
    <dgm:pt modelId="{6D027A12-A4DB-4F83-80D4-80BDF580F5E6}" type="parTrans" cxnId="{B254E096-FA64-4B84-BB38-45E397E35315}">
      <dgm:prSet/>
      <dgm:spPr/>
      <dgm:t>
        <a:bodyPr/>
        <a:lstStyle/>
        <a:p>
          <a:endParaRPr lang="pl-PL"/>
        </a:p>
      </dgm:t>
    </dgm:pt>
    <dgm:pt modelId="{9E77D39D-A4C0-4AC3-9A8D-B25DCCE4D1AB}" type="sibTrans" cxnId="{B254E096-FA64-4B84-BB38-45E397E35315}">
      <dgm:prSet/>
      <dgm:spPr/>
      <dgm:t>
        <a:bodyPr/>
        <a:lstStyle/>
        <a:p>
          <a:endParaRPr lang="pl-PL"/>
        </a:p>
      </dgm:t>
    </dgm:pt>
    <dgm:pt modelId="{B7A90A69-3B97-4B38-9837-D31EC1CA84C8}" type="pres">
      <dgm:prSet presAssocID="{235CC30D-6AF6-490A-9D40-C347BB31D8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7A5BA9-9612-41E1-B689-AC91BEC7B713}" type="pres">
      <dgm:prSet presAssocID="{80FB14C7-6DB6-4FBD-9262-E7849ECEFC1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8EE7EC-766C-48EB-A430-51EB347F2A65}" type="presOf" srcId="{80FB14C7-6DB6-4FBD-9262-E7849ECEFC1C}" destId="{2B7A5BA9-9612-41E1-B689-AC91BEC7B713}" srcOrd="0" destOrd="0" presId="urn:microsoft.com/office/officeart/2005/8/layout/chevron1"/>
    <dgm:cxn modelId="{FE5EA0EE-E9FD-4C50-A8B8-12B96C2945A2}" type="presOf" srcId="{235CC30D-6AF6-490A-9D40-C347BB31D8A6}" destId="{B7A90A69-3B97-4B38-9837-D31EC1CA84C8}" srcOrd="0" destOrd="0" presId="urn:microsoft.com/office/officeart/2005/8/layout/chevron1"/>
    <dgm:cxn modelId="{B254E096-FA64-4B84-BB38-45E397E35315}" srcId="{235CC30D-6AF6-490A-9D40-C347BB31D8A6}" destId="{80FB14C7-6DB6-4FBD-9262-E7849ECEFC1C}" srcOrd="0" destOrd="0" parTransId="{6D027A12-A4DB-4F83-80D4-80BDF580F5E6}" sibTransId="{9E77D39D-A4C0-4AC3-9A8D-B25DCCE4D1AB}"/>
    <dgm:cxn modelId="{C54EDBC6-B9D8-46C7-B498-AA843AEA2B5D}" type="presParOf" srcId="{B7A90A69-3B97-4B38-9837-D31EC1CA84C8}" destId="{2B7A5BA9-9612-41E1-B689-AC91BEC7B71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8FFD6-6386-452E-B3D4-81366C0D3C23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7D2B12EF-16C6-4DE0-A997-7519E735F1A8}">
      <dgm:prSet/>
      <dgm:spPr/>
      <dgm:t>
        <a:bodyPr/>
        <a:lstStyle/>
        <a:p>
          <a:pPr rtl="0"/>
          <a:r>
            <a:rPr lang="pl-PL" b="1" dirty="0" smtClean="0"/>
            <a:t>Przy okazji wąchaliśmy i smakowaliśmy owoców </a:t>
          </a:r>
          <a:endParaRPr lang="en-US" b="1" dirty="0"/>
        </a:p>
      </dgm:t>
    </dgm:pt>
    <dgm:pt modelId="{2D6E78A4-395E-40D7-A29F-1716A54449CA}" type="parTrans" cxnId="{07A1C1DE-FACD-42C7-973E-E7D0B37FCE0E}">
      <dgm:prSet/>
      <dgm:spPr/>
      <dgm:t>
        <a:bodyPr/>
        <a:lstStyle/>
        <a:p>
          <a:endParaRPr lang="pl-PL"/>
        </a:p>
      </dgm:t>
    </dgm:pt>
    <dgm:pt modelId="{011D3E70-AABA-498D-B986-AE34FBD0E125}" type="sibTrans" cxnId="{07A1C1DE-FACD-42C7-973E-E7D0B37FCE0E}">
      <dgm:prSet/>
      <dgm:spPr/>
      <dgm:t>
        <a:bodyPr/>
        <a:lstStyle/>
        <a:p>
          <a:endParaRPr lang="pl-PL"/>
        </a:p>
      </dgm:t>
    </dgm:pt>
    <dgm:pt modelId="{5FC7EEC8-6862-4EB4-91E3-0CD86B09C127}" type="pres">
      <dgm:prSet presAssocID="{79E8FFD6-6386-452E-B3D4-81366C0D3C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3153D08-815F-425D-A46F-80B6D2516C8D}" type="pres">
      <dgm:prSet presAssocID="{7D2B12EF-16C6-4DE0-A997-7519E735F1A8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A1C1DE-FACD-42C7-973E-E7D0B37FCE0E}" srcId="{79E8FFD6-6386-452E-B3D4-81366C0D3C23}" destId="{7D2B12EF-16C6-4DE0-A997-7519E735F1A8}" srcOrd="0" destOrd="0" parTransId="{2D6E78A4-395E-40D7-A29F-1716A54449CA}" sibTransId="{011D3E70-AABA-498D-B986-AE34FBD0E125}"/>
    <dgm:cxn modelId="{BB9E265F-6BBB-4AA1-8AC0-462FC90AB300}" type="presOf" srcId="{79E8FFD6-6386-452E-B3D4-81366C0D3C23}" destId="{5FC7EEC8-6862-4EB4-91E3-0CD86B09C127}" srcOrd="0" destOrd="0" presId="urn:microsoft.com/office/officeart/2005/8/layout/chevron1"/>
    <dgm:cxn modelId="{22A5F0B9-E995-4511-A95B-6B3587B2F406}" type="presOf" srcId="{7D2B12EF-16C6-4DE0-A997-7519E735F1A8}" destId="{03153D08-815F-425D-A46F-80B6D2516C8D}" srcOrd="0" destOrd="0" presId="urn:microsoft.com/office/officeart/2005/8/layout/chevron1"/>
    <dgm:cxn modelId="{C6B93A0C-243D-43A4-94B0-2D4BAE050E6C}" type="presParOf" srcId="{5FC7EEC8-6862-4EB4-91E3-0CD86B09C127}" destId="{03153D08-815F-425D-A46F-80B6D2516C8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68E21-3561-483A-BD32-9CC990A22BAB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04C2BC3B-5DC2-4011-8E75-74AD5A0ADAC3}">
      <dgm:prSet custT="1"/>
      <dgm:spPr/>
      <dgm:t>
        <a:bodyPr/>
        <a:lstStyle/>
        <a:p>
          <a:pPr rtl="0"/>
          <a:r>
            <a:rPr lang="pl-PL" sz="2800" b="1" dirty="0" smtClean="0"/>
            <a:t>Wszyscy byliśmy gotowi do ich ozdabiania</a:t>
          </a:r>
          <a:endParaRPr lang="en-US" sz="2800" b="1" dirty="0"/>
        </a:p>
      </dgm:t>
    </dgm:pt>
    <dgm:pt modelId="{A1ECD095-E23A-4465-A4CA-65092102F371}" type="parTrans" cxnId="{1D444A35-3EBC-4E42-885A-07531175CD60}">
      <dgm:prSet/>
      <dgm:spPr/>
      <dgm:t>
        <a:bodyPr/>
        <a:lstStyle/>
        <a:p>
          <a:endParaRPr lang="pl-PL"/>
        </a:p>
      </dgm:t>
    </dgm:pt>
    <dgm:pt modelId="{25099CF6-6E76-4C27-ACC4-4D2AA1419EBE}" type="sibTrans" cxnId="{1D444A35-3EBC-4E42-885A-07531175CD60}">
      <dgm:prSet/>
      <dgm:spPr/>
      <dgm:t>
        <a:bodyPr/>
        <a:lstStyle/>
        <a:p>
          <a:endParaRPr lang="pl-PL"/>
        </a:p>
      </dgm:t>
    </dgm:pt>
    <dgm:pt modelId="{EBD8C085-4302-4DBF-A200-B1DA57763406}" type="pres">
      <dgm:prSet presAssocID="{21568E21-3561-483A-BD32-9CC990A22B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C24E54-11C8-4D6E-9F30-6C417C875472}" type="pres">
      <dgm:prSet presAssocID="{04C2BC3B-5DC2-4011-8E75-74AD5A0ADAC3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444A35-3EBC-4E42-885A-07531175CD60}" srcId="{21568E21-3561-483A-BD32-9CC990A22BAB}" destId="{04C2BC3B-5DC2-4011-8E75-74AD5A0ADAC3}" srcOrd="0" destOrd="0" parTransId="{A1ECD095-E23A-4465-A4CA-65092102F371}" sibTransId="{25099CF6-6E76-4C27-ACC4-4D2AA1419EBE}"/>
    <dgm:cxn modelId="{F2B78F86-13D6-45A3-8BD4-4FE3205B1D59}" type="presOf" srcId="{21568E21-3561-483A-BD32-9CC990A22BAB}" destId="{EBD8C085-4302-4DBF-A200-B1DA57763406}" srcOrd="0" destOrd="0" presId="urn:microsoft.com/office/officeart/2005/8/layout/chevron1"/>
    <dgm:cxn modelId="{0EECA976-4FA1-4542-9D30-8F13E60C8312}" type="presOf" srcId="{04C2BC3B-5DC2-4011-8E75-74AD5A0ADAC3}" destId="{81C24E54-11C8-4D6E-9F30-6C417C875472}" srcOrd="0" destOrd="0" presId="urn:microsoft.com/office/officeart/2005/8/layout/chevron1"/>
    <dgm:cxn modelId="{98C92001-EEAF-40D5-9077-DEA6F57EDCF6}" type="presParOf" srcId="{EBD8C085-4302-4DBF-A200-B1DA57763406}" destId="{81C24E54-11C8-4D6E-9F30-6C417C87547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126AD-F9A4-44FC-8435-A72FD6201B27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/>
      <dgm:spPr/>
      <dgm:t>
        <a:bodyPr/>
        <a:lstStyle/>
        <a:p>
          <a:endParaRPr lang="pl-PL"/>
        </a:p>
      </dgm:t>
    </dgm:pt>
    <dgm:pt modelId="{1D415A8A-94C4-4843-9376-512D5CCEC75B}">
      <dgm:prSet custT="1"/>
      <dgm:spPr/>
      <dgm:t>
        <a:bodyPr/>
        <a:lstStyle/>
        <a:p>
          <a:pPr rtl="0"/>
          <a:r>
            <a:rPr lang="pl-PL" sz="2800" b="1" dirty="0" smtClean="0"/>
            <a:t>Czekanie na swoją kolej było nudne </a:t>
          </a:r>
          <a:r>
            <a:rPr lang="pl-PL" sz="2800" b="1" dirty="0" smtClean="0">
              <a:sym typeface="Wingdings"/>
            </a:rPr>
            <a:t></a:t>
          </a:r>
          <a:endParaRPr lang="en-US" sz="2800" b="1" dirty="0"/>
        </a:p>
      </dgm:t>
    </dgm:pt>
    <dgm:pt modelId="{9B816BE0-5EAE-456E-B9A4-578DE3C4CF87}" type="parTrans" cxnId="{0E6FF1BA-16F9-4030-BC7C-502C99941A19}">
      <dgm:prSet/>
      <dgm:spPr/>
      <dgm:t>
        <a:bodyPr/>
        <a:lstStyle/>
        <a:p>
          <a:endParaRPr lang="pl-PL"/>
        </a:p>
      </dgm:t>
    </dgm:pt>
    <dgm:pt modelId="{DD26F17E-0D5E-4915-9F88-926FAABE2F7A}" type="sibTrans" cxnId="{0E6FF1BA-16F9-4030-BC7C-502C99941A19}">
      <dgm:prSet/>
      <dgm:spPr/>
      <dgm:t>
        <a:bodyPr/>
        <a:lstStyle/>
        <a:p>
          <a:endParaRPr lang="pl-PL"/>
        </a:p>
      </dgm:t>
    </dgm:pt>
    <dgm:pt modelId="{79F97762-BE0E-4BDE-B338-499CEE5B47F5}" type="pres">
      <dgm:prSet presAssocID="{5DF126AD-F9A4-44FC-8435-A72FD6201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57F790-300C-4DC6-96E4-08CD7836A6FE}" type="pres">
      <dgm:prSet presAssocID="{1D415A8A-94C4-4843-9376-512D5CCEC75B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6FF1BA-16F9-4030-BC7C-502C99941A19}" srcId="{5DF126AD-F9A4-44FC-8435-A72FD6201B27}" destId="{1D415A8A-94C4-4843-9376-512D5CCEC75B}" srcOrd="0" destOrd="0" parTransId="{9B816BE0-5EAE-456E-B9A4-578DE3C4CF87}" sibTransId="{DD26F17E-0D5E-4915-9F88-926FAABE2F7A}"/>
    <dgm:cxn modelId="{16FFC107-27B5-4A19-AF6E-3F0292309434}" type="presOf" srcId="{5DF126AD-F9A4-44FC-8435-A72FD6201B27}" destId="{79F97762-BE0E-4BDE-B338-499CEE5B47F5}" srcOrd="0" destOrd="0" presId="urn:microsoft.com/office/officeart/2005/8/layout/chevron1"/>
    <dgm:cxn modelId="{274C7DEE-A441-45CC-8F31-94B8678A8C2D}" type="presOf" srcId="{1D415A8A-94C4-4843-9376-512D5CCEC75B}" destId="{A657F790-300C-4DC6-96E4-08CD7836A6FE}" srcOrd="0" destOrd="0" presId="urn:microsoft.com/office/officeart/2005/8/layout/chevron1"/>
    <dgm:cxn modelId="{692D2835-88A4-490D-A7EA-BA9806330879}" type="presParOf" srcId="{79F97762-BE0E-4BDE-B338-499CEE5B47F5}" destId="{A657F790-300C-4DC6-96E4-08CD7836A6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FC8370-A0DA-40F0-B281-E07330C62E81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7244419F-7801-46E1-9FF3-B6888C5904A3}">
      <dgm:prSet custT="1"/>
      <dgm:spPr/>
      <dgm:t>
        <a:bodyPr/>
        <a:lstStyle/>
        <a:p>
          <a:pPr rtl="0"/>
          <a:r>
            <a:rPr lang="pl-PL" sz="2800" b="1" dirty="0" smtClean="0"/>
            <a:t>Ozdabialiśmy plasterki kolorowo - brokatowo</a:t>
          </a:r>
          <a:endParaRPr lang="en-US" sz="2800" b="1" dirty="0"/>
        </a:p>
      </dgm:t>
    </dgm:pt>
    <dgm:pt modelId="{3989BC74-320C-4AED-ADEE-D3E99F7FD061}" type="parTrans" cxnId="{ABD8DB4B-C36A-497F-9295-EA4A74094990}">
      <dgm:prSet/>
      <dgm:spPr/>
      <dgm:t>
        <a:bodyPr/>
        <a:lstStyle/>
        <a:p>
          <a:endParaRPr lang="pl-PL"/>
        </a:p>
      </dgm:t>
    </dgm:pt>
    <dgm:pt modelId="{EDCA63DC-D074-4F1B-B5E2-9698C3B22504}" type="sibTrans" cxnId="{ABD8DB4B-C36A-497F-9295-EA4A74094990}">
      <dgm:prSet/>
      <dgm:spPr/>
      <dgm:t>
        <a:bodyPr/>
        <a:lstStyle/>
        <a:p>
          <a:endParaRPr lang="pl-PL"/>
        </a:p>
      </dgm:t>
    </dgm:pt>
    <dgm:pt modelId="{B7F16A9D-25B7-4C94-9941-58FA49F5B808}" type="pres">
      <dgm:prSet presAssocID="{76FC8370-A0DA-40F0-B281-E07330C62E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B55629-7DBC-421B-A8EB-75D978AF7A36}" type="pres">
      <dgm:prSet presAssocID="{7244419F-7801-46E1-9FF3-B6888C5904A3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D88A9-B26D-41E7-8C40-34E6C6C9C7C0}" type="presOf" srcId="{7244419F-7801-46E1-9FF3-B6888C5904A3}" destId="{41B55629-7DBC-421B-A8EB-75D978AF7A36}" srcOrd="0" destOrd="0" presId="urn:microsoft.com/office/officeart/2005/8/layout/chevron1"/>
    <dgm:cxn modelId="{5D24895C-CED7-484E-BC56-1464797A7419}" type="presOf" srcId="{76FC8370-A0DA-40F0-B281-E07330C62E81}" destId="{B7F16A9D-25B7-4C94-9941-58FA49F5B808}" srcOrd="0" destOrd="0" presId="urn:microsoft.com/office/officeart/2005/8/layout/chevron1"/>
    <dgm:cxn modelId="{ABD8DB4B-C36A-497F-9295-EA4A74094990}" srcId="{76FC8370-A0DA-40F0-B281-E07330C62E81}" destId="{7244419F-7801-46E1-9FF3-B6888C5904A3}" srcOrd="0" destOrd="0" parTransId="{3989BC74-320C-4AED-ADEE-D3E99F7FD061}" sibTransId="{EDCA63DC-D074-4F1B-B5E2-9698C3B22504}"/>
    <dgm:cxn modelId="{B8C795D5-91B5-4957-9CEE-0BFB6E9717F4}" type="presParOf" srcId="{B7F16A9D-25B7-4C94-9941-58FA49F5B808}" destId="{41B55629-7DBC-421B-A8EB-75D978AF7A3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A89D-309C-48C4-AC9A-F0FA07B5CA3F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95D074FB-A409-47F8-8A25-D0972D355BF0}">
      <dgm:prSet custT="1"/>
      <dgm:spPr/>
      <dgm:t>
        <a:bodyPr/>
        <a:lstStyle/>
        <a:p>
          <a:pPr rtl="0"/>
          <a:r>
            <a:rPr lang="pl-PL" sz="2800" b="1" dirty="0" smtClean="0"/>
            <a:t>Jedne i drugie pomarańcze wyglądały pięknie </a:t>
          </a:r>
          <a:endParaRPr lang="en-US" sz="2800" b="1" dirty="0"/>
        </a:p>
      </dgm:t>
    </dgm:pt>
    <dgm:pt modelId="{83CF855B-6972-44B9-95E4-7BE574F04C8C}" type="parTrans" cxnId="{53147201-03A4-4483-8750-6E43BE33AEF9}">
      <dgm:prSet/>
      <dgm:spPr/>
      <dgm:t>
        <a:bodyPr/>
        <a:lstStyle/>
        <a:p>
          <a:endParaRPr lang="pl-PL"/>
        </a:p>
      </dgm:t>
    </dgm:pt>
    <dgm:pt modelId="{FE2F87B9-E385-4DDC-AB4A-5D780681A05D}" type="sibTrans" cxnId="{53147201-03A4-4483-8750-6E43BE33AEF9}">
      <dgm:prSet/>
      <dgm:spPr/>
      <dgm:t>
        <a:bodyPr/>
        <a:lstStyle/>
        <a:p>
          <a:endParaRPr lang="pl-PL"/>
        </a:p>
      </dgm:t>
    </dgm:pt>
    <dgm:pt modelId="{071C4B53-8818-4528-A610-A90AC3DA40F4}" type="pres">
      <dgm:prSet presAssocID="{220AA89D-309C-48C4-AC9A-F0FA07B5CA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0C64E4-4605-4CB7-932C-0006FFC26DD8}" type="pres">
      <dgm:prSet presAssocID="{95D074FB-A409-47F8-8A25-D0972D355BF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947722-EDFA-46F3-A5AD-34393ED02A3A}" type="presOf" srcId="{95D074FB-A409-47F8-8A25-D0972D355BF0}" destId="{EE0C64E4-4605-4CB7-932C-0006FFC26DD8}" srcOrd="0" destOrd="0" presId="urn:microsoft.com/office/officeart/2005/8/layout/chevron1"/>
    <dgm:cxn modelId="{51CAE5DD-E32C-4468-B5BA-A67984DADA47}" type="presOf" srcId="{220AA89D-309C-48C4-AC9A-F0FA07B5CA3F}" destId="{071C4B53-8818-4528-A610-A90AC3DA40F4}" srcOrd="0" destOrd="0" presId="urn:microsoft.com/office/officeart/2005/8/layout/chevron1"/>
    <dgm:cxn modelId="{53147201-03A4-4483-8750-6E43BE33AEF9}" srcId="{220AA89D-309C-48C4-AC9A-F0FA07B5CA3F}" destId="{95D074FB-A409-47F8-8A25-D0972D355BF0}" srcOrd="0" destOrd="0" parTransId="{83CF855B-6972-44B9-95E4-7BE574F04C8C}" sibTransId="{FE2F87B9-E385-4DDC-AB4A-5D780681A05D}"/>
    <dgm:cxn modelId="{BDF525E3-E1C3-454F-95C7-CFDD5E768F73}" type="presParOf" srcId="{071C4B53-8818-4528-A610-A90AC3DA40F4}" destId="{EE0C64E4-4605-4CB7-932C-0006FFC26DD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14D828-1C90-49CA-84D4-A47ECA2A9DEA}" type="doc">
      <dgm:prSet loTypeId="urn:microsoft.com/office/officeart/2005/8/layout/chevron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74720877-265F-46FB-80B7-AD8033DECEE1}">
      <dgm:prSet custT="1"/>
      <dgm:spPr/>
      <dgm:t>
        <a:bodyPr/>
        <a:lstStyle/>
        <a:p>
          <a:pPr rtl="0"/>
          <a:r>
            <a:rPr lang="pl-PL" sz="2800" b="1" dirty="0" smtClean="0"/>
            <a:t>Jednak chcieliśmy ozdobić je wszystkie</a:t>
          </a:r>
          <a:endParaRPr lang="en-US" sz="2800" b="1" dirty="0"/>
        </a:p>
      </dgm:t>
    </dgm:pt>
    <dgm:pt modelId="{D9B4454A-442D-4EFF-A843-EC5D78593EE1}" type="parTrans" cxnId="{D0369683-D2D9-4944-881B-471A1C2A7D0F}">
      <dgm:prSet/>
      <dgm:spPr/>
      <dgm:t>
        <a:bodyPr/>
        <a:lstStyle/>
        <a:p>
          <a:endParaRPr lang="pl-PL"/>
        </a:p>
      </dgm:t>
    </dgm:pt>
    <dgm:pt modelId="{501C4846-2D6C-4137-B43A-AF70FD532DDB}" type="sibTrans" cxnId="{D0369683-D2D9-4944-881B-471A1C2A7D0F}">
      <dgm:prSet/>
      <dgm:spPr/>
      <dgm:t>
        <a:bodyPr/>
        <a:lstStyle/>
        <a:p>
          <a:endParaRPr lang="pl-PL"/>
        </a:p>
      </dgm:t>
    </dgm:pt>
    <dgm:pt modelId="{E29A2820-4551-403A-A962-65460C0B323D}" type="pres">
      <dgm:prSet presAssocID="{0014D828-1C90-49CA-84D4-A47ECA2A9D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4BDF3F-789E-42FB-911E-37A46C477929}" type="pres">
      <dgm:prSet presAssocID="{74720877-265F-46FB-80B7-AD8033DECEE1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277B5A-C87B-42F3-81E4-D2FCC9ED7636}" type="presOf" srcId="{0014D828-1C90-49CA-84D4-A47ECA2A9DEA}" destId="{E29A2820-4551-403A-A962-65460C0B323D}" srcOrd="0" destOrd="0" presId="urn:microsoft.com/office/officeart/2005/8/layout/chevron1"/>
    <dgm:cxn modelId="{33AFCC58-CF3F-40DD-A38F-2767593C47CC}" type="presOf" srcId="{74720877-265F-46FB-80B7-AD8033DECEE1}" destId="{2A4BDF3F-789E-42FB-911E-37A46C477929}" srcOrd="0" destOrd="0" presId="urn:microsoft.com/office/officeart/2005/8/layout/chevron1"/>
    <dgm:cxn modelId="{D0369683-D2D9-4944-881B-471A1C2A7D0F}" srcId="{0014D828-1C90-49CA-84D4-A47ECA2A9DEA}" destId="{74720877-265F-46FB-80B7-AD8033DECEE1}" srcOrd="0" destOrd="0" parTransId="{D9B4454A-442D-4EFF-A843-EC5D78593EE1}" sibTransId="{501C4846-2D6C-4137-B43A-AF70FD532DDB}"/>
    <dgm:cxn modelId="{E6CD86D2-6FC6-4BEE-8944-833C62B26658}" type="presParOf" srcId="{E29A2820-4551-403A-A962-65460C0B323D}" destId="{2A4BDF3F-789E-42FB-911E-37A46C47792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4ECB76-5424-4EDA-A897-44710829CD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1EE660D-1BFD-48B6-83F4-96308E308649}">
      <dgm:prSet custT="1"/>
      <dgm:spPr/>
      <dgm:t>
        <a:bodyPr/>
        <a:lstStyle/>
        <a:p>
          <a:pPr rtl="0"/>
          <a:r>
            <a:rPr lang="pl-PL" sz="2800" b="1" dirty="0" smtClean="0"/>
            <a:t>A oto efekt końcowy! </a:t>
          </a:r>
          <a:endParaRPr lang="pl-PL" sz="2800" dirty="0"/>
        </a:p>
      </dgm:t>
    </dgm:pt>
    <dgm:pt modelId="{AD53559E-7A2E-4965-86C3-A9DD0A491818}" type="parTrans" cxnId="{6BD4CDEB-D1E3-4BA9-BB7A-03C60685DF07}">
      <dgm:prSet/>
      <dgm:spPr/>
      <dgm:t>
        <a:bodyPr/>
        <a:lstStyle/>
        <a:p>
          <a:endParaRPr lang="pl-PL"/>
        </a:p>
      </dgm:t>
    </dgm:pt>
    <dgm:pt modelId="{77C530E7-324E-4BE2-B538-5583EAD71589}" type="sibTrans" cxnId="{6BD4CDEB-D1E3-4BA9-BB7A-03C60685DF07}">
      <dgm:prSet/>
      <dgm:spPr/>
      <dgm:t>
        <a:bodyPr/>
        <a:lstStyle/>
        <a:p>
          <a:endParaRPr lang="pl-PL"/>
        </a:p>
      </dgm:t>
    </dgm:pt>
    <dgm:pt modelId="{050F279F-912D-4782-B334-2CFFA87C8B69}">
      <dgm:prSet custT="1"/>
      <dgm:spPr/>
      <dgm:t>
        <a:bodyPr/>
        <a:lstStyle/>
        <a:p>
          <a:pPr rtl="0"/>
          <a:r>
            <a:rPr lang="pl-PL" sz="2800" b="1" dirty="0" smtClean="0"/>
            <a:t>Niedługo zawisnął na naszej choince </a:t>
          </a:r>
          <a:r>
            <a:rPr lang="pl-PL" sz="2800" b="1" dirty="0" smtClean="0">
              <a:sym typeface="Wingdings"/>
            </a:rPr>
            <a:t></a:t>
          </a:r>
          <a:endParaRPr lang="en-US" sz="2800" b="1" dirty="0"/>
        </a:p>
      </dgm:t>
    </dgm:pt>
    <dgm:pt modelId="{28CC5C8D-21E2-4A19-96B4-3F9E51BF41DC}" type="parTrans" cxnId="{323A228C-8600-452E-9FFB-F2CB12241B2C}">
      <dgm:prSet/>
      <dgm:spPr/>
      <dgm:t>
        <a:bodyPr/>
        <a:lstStyle/>
        <a:p>
          <a:endParaRPr lang="pl-PL"/>
        </a:p>
      </dgm:t>
    </dgm:pt>
    <dgm:pt modelId="{8D1F869A-81CB-4D7C-BFBB-591D4C0EAF7F}" type="sibTrans" cxnId="{323A228C-8600-452E-9FFB-F2CB12241B2C}">
      <dgm:prSet/>
      <dgm:spPr/>
      <dgm:t>
        <a:bodyPr/>
        <a:lstStyle/>
        <a:p>
          <a:endParaRPr lang="pl-PL"/>
        </a:p>
      </dgm:t>
    </dgm:pt>
    <dgm:pt modelId="{65D38375-7FCF-421A-A95B-83C036977957}" type="pres">
      <dgm:prSet presAssocID="{8B4ECB76-5424-4EDA-A897-44710829CD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CDA8F01-897B-4FBD-BABE-FCA568D4CBCC}" type="pres">
      <dgm:prSet presAssocID="{D1EE660D-1BFD-48B6-83F4-96308E30864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3EE42E-1224-4C76-9E6D-EEEFB8EDE94E}" type="pres">
      <dgm:prSet presAssocID="{77C530E7-324E-4BE2-B538-5583EAD71589}" presName="parTxOnlySpace" presStyleCnt="0"/>
      <dgm:spPr/>
    </dgm:pt>
    <dgm:pt modelId="{3FE8C670-8D6C-4B36-9A06-4F983B5FD710}" type="pres">
      <dgm:prSet presAssocID="{050F279F-912D-4782-B334-2CFFA87C8B6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2D2CEA-0BDB-4D10-9FCD-95F0534DE9C3}" type="presOf" srcId="{D1EE660D-1BFD-48B6-83F4-96308E308649}" destId="{5CDA8F01-897B-4FBD-BABE-FCA568D4CBCC}" srcOrd="0" destOrd="0" presId="urn:microsoft.com/office/officeart/2005/8/layout/chevron1"/>
    <dgm:cxn modelId="{323A228C-8600-452E-9FFB-F2CB12241B2C}" srcId="{8B4ECB76-5424-4EDA-A897-44710829CD08}" destId="{050F279F-912D-4782-B334-2CFFA87C8B69}" srcOrd="1" destOrd="0" parTransId="{28CC5C8D-21E2-4A19-96B4-3F9E51BF41DC}" sibTransId="{8D1F869A-81CB-4D7C-BFBB-591D4C0EAF7F}"/>
    <dgm:cxn modelId="{6BD4CDEB-D1E3-4BA9-BB7A-03C60685DF07}" srcId="{8B4ECB76-5424-4EDA-A897-44710829CD08}" destId="{D1EE660D-1BFD-48B6-83F4-96308E308649}" srcOrd="0" destOrd="0" parTransId="{AD53559E-7A2E-4965-86C3-A9DD0A491818}" sibTransId="{77C530E7-324E-4BE2-B538-5583EAD71589}"/>
    <dgm:cxn modelId="{4D585006-C495-47D0-B3B3-D887DD4683B7}" type="presOf" srcId="{050F279F-912D-4782-B334-2CFFA87C8B69}" destId="{3FE8C670-8D6C-4B36-9A06-4F983B5FD710}" srcOrd="0" destOrd="0" presId="urn:microsoft.com/office/officeart/2005/8/layout/chevron1"/>
    <dgm:cxn modelId="{953F88A7-2341-4AD5-A5E6-94E5588C7388}" type="presOf" srcId="{8B4ECB76-5424-4EDA-A897-44710829CD08}" destId="{65D38375-7FCF-421A-A95B-83C036977957}" srcOrd="0" destOrd="0" presId="urn:microsoft.com/office/officeart/2005/8/layout/chevron1"/>
    <dgm:cxn modelId="{7D7682CE-F6DD-4575-9482-84AE9B1B84E4}" type="presParOf" srcId="{65D38375-7FCF-421A-A95B-83C036977957}" destId="{5CDA8F01-897B-4FBD-BABE-FCA568D4CBCC}" srcOrd="0" destOrd="0" presId="urn:microsoft.com/office/officeart/2005/8/layout/chevron1"/>
    <dgm:cxn modelId="{6B7A6422-9163-4700-BCBF-6FB0B95794EA}" type="presParOf" srcId="{65D38375-7FCF-421A-A95B-83C036977957}" destId="{4F3EE42E-1224-4C76-9E6D-EEEFB8EDE94E}" srcOrd="1" destOrd="0" presId="urn:microsoft.com/office/officeart/2005/8/layout/chevron1"/>
    <dgm:cxn modelId="{B05E3CFE-3DDA-4663-B571-633643D7F017}" type="presParOf" srcId="{65D38375-7FCF-421A-A95B-83C036977957}" destId="{3FE8C670-8D6C-4B36-9A06-4F983B5FD71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DB26CB-533B-4852-AAD3-384E9F8138DD}" type="datetimeFigureOut">
              <a:rPr lang="pl-PL" smtClean="0"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DBFA11-D87B-40BB-8F4E-ACD0E7813818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jpeg"/><Relationship Id="rId10" Type="http://schemas.microsoft.com/office/2007/relationships/diagramDrawing" Target="../diagrams/drawing5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7.jpeg"/><Relationship Id="rId10" Type="http://schemas.microsoft.com/office/2007/relationships/diagramDrawing" Target="../diagrams/drawing7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34543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C000"/>
                </a:solidFill>
              </a:rPr>
              <a:t>Suszenie i ozdabianie pomarańczy</a:t>
            </a:r>
            <a:endParaRPr lang="pl-PL" sz="3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29525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Grupa Delfinki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4008" y="476672"/>
            <a:ext cx="4231357" cy="5641809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23528" y="548680"/>
            <a:ext cx="4227072" cy="5636096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7" name="Diagram 6"/>
          <p:cNvGraphicFramePr/>
          <p:nvPr/>
        </p:nvGraphicFramePr>
        <p:xfrm>
          <a:off x="0" y="5877273"/>
          <a:ext cx="914400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85912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7" name="Diagram 6"/>
          <p:cNvGraphicFramePr/>
          <p:nvPr/>
        </p:nvGraphicFramePr>
        <p:xfrm>
          <a:off x="68213" y="6328484"/>
          <a:ext cx="9007595" cy="52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4" name="Diagram 3"/>
          <p:cNvGraphicFramePr/>
          <p:nvPr/>
        </p:nvGraphicFramePr>
        <p:xfrm>
          <a:off x="0" y="6278640"/>
          <a:ext cx="91440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332656"/>
            <a:ext cx="4677984" cy="6237312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received_20537163547253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264" y="332656"/>
            <a:ext cx="3536522" cy="6264696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5" name="Diagram 4"/>
          <p:cNvGraphicFramePr/>
          <p:nvPr/>
        </p:nvGraphicFramePr>
        <p:xfrm>
          <a:off x="0" y="6237312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4008" y="620688"/>
            <a:ext cx="21431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267744" y="3068960"/>
            <a:ext cx="21431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548680"/>
            <a:ext cx="21431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8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000875" y="3068960"/>
            <a:ext cx="21431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7" name="Diagram 6"/>
          <p:cNvGraphicFramePr/>
          <p:nvPr/>
        </p:nvGraphicFramePr>
        <p:xfrm>
          <a:off x="0" y="6184468"/>
          <a:ext cx="9144000" cy="67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476672"/>
            <a:ext cx="7965132" cy="5973849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7" name="Diagram 6"/>
          <p:cNvGraphicFramePr/>
          <p:nvPr/>
        </p:nvGraphicFramePr>
        <p:xfrm>
          <a:off x="0" y="6237312"/>
          <a:ext cx="9144000" cy="62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723900"/>
            <a:ext cx="4114800" cy="232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15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3810000"/>
            <a:ext cx="4114800" cy="232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16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3810000"/>
            <a:ext cx="4114800" cy="232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17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42900" y="723900"/>
            <a:ext cx="4114800" cy="232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8" name="Diagram 7"/>
          <p:cNvGraphicFramePr/>
          <p:nvPr/>
        </p:nvGraphicFramePr>
        <p:xfrm>
          <a:off x="0" y="6237312"/>
          <a:ext cx="9144000" cy="59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6712"/>
            <a:ext cx="9144000" cy="516114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6" name="Diagram 5"/>
          <p:cNvGraphicFramePr/>
          <p:nvPr/>
        </p:nvGraphicFramePr>
        <p:xfrm>
          <a:off x="0" y="5805264"/>
          <a:ext cx="9144000" cy="102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10800000" flipV="1">
            <a:off x="6804247" y="6600309"/>
            <a:ext cx="2339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     Kamila Pasternak - Opalko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67</Words>
  <Application>Microsoft Office PowerPoint</Application>
  <PresentationFormat>Pokaz na ekranie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Book Antiqua</vt:lpstr>
      <vt:lpstr>Lucida Sans</vt:lpstr>
      <vt:lpstr>Wingdings</vt:lpstr>
      <vt:lpstr>Wingdings 2</vt:lpstr>
      <vt:lpstr>Wingdings 3</vt:lpstr>
      <vt:lpstr>Apex</vt:lpstr>
      <vt:lpstr>Suszenie i ozdabianie pomarańczy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Kamila Pasternak</dc:creator>
  <cp:lastModifiedBy>Milena Maliszewska</cp:lastModifiedBy>
  <cp:revision>6</cp:revision>
  <dcterms:created xsi:type="dcterms:W3CDTF">2018-12-02T20:53:34Z</dcterms:created>
  <dcterms:modified xsi:type="dcterms:W3CDTF">2018-12-03T15:15:38Z</dcterms:modified>
</cp:coreProperties>
</file>