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8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91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424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90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302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1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553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07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32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76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7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90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D9B6-61D1-44FE-B868-5CF838081A14}" type="datetimeFigureOut">
              <a:rPr lang="sk-SK" smtClean="0"/>
              <a:t>2. 6. 2017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881C-E8EE-4FAE-9F54-D0CF5CBE62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165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Svetová moderna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23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Spoločensko-historické pomery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sk-SK" dirty="0" smtClean="0"/>
              <a:t>Koniec 19.storočia v znamení veľkých zmien, ktoré vyústili  do katastrofických predstáv, chaosu a dezorientácie</a:t>
            </a:r>
          </a:p>
          <a:p>
            <a:r>
              <a:rPr lang="sk-SK" dirty="0" smtClean="0"/>
              <a:t>Rýchle životné tempo, konkurenčný boj a rast sociálnych problémov</a:t>
            </a:r>
          </a:p>
          <a:p>
            <a:r>
              <a:rPr lang="sk-SK" dirty="0" smtClean="0"/>
              <a:t>Spoločnosť plná pesimizmu a beznádeje, nepokojov</a:t>
            </a:r>
          </a:p>
          <a:p>
            <a:r>
              <a:rPr lang="sk-SK" dirty="0" smtClean="0"/>
              <a:t>Hovorilo s o kríze myslenia a kultúry vôbec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20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Myšlienkové a umelecké smery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sk-SK" dirty="0" smtClean="0"/>
              <a:t>Spoločenská situácia sa odrazila aj v literatúre</a:t>
            </a:r>
          </a:p>
          <a:p>
            <a:r>
              <a:rPr lang="sk-SK" dirty="0" smtClean="0"/>
              <a:t>Vznik mnohých rozmanitých štýlov a žánrov</a:t>
            </a:r>
          </a:p>
          <a:p>
            <a:r>
              <a:rPr lang="sk-SK" dirty="0" smtClean="0"/>
              <a:t>Nové umelecké smery sú výrazom hľadania nových ciest v umení prostredníctvom slobody jednotlivca</a:t>
            </a:r>
          </a:p>
          <a:p>
            <a:r>
              <a:rPr lang="sk-SK" dirty="0" smtClean="0"/>
              <a:t>Množstvo literárnych smerov a prúdov zjednocuje význam autorského subjektu</a:t>
            </a:r>
          </a:p>
          <a:p>
            <a:r>
              <a:rPr lang="sk-SK" dirty="0" smtClean="0"/>
              <a:t> impresionizmus, symbolizmus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41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Impresionizmus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(</a:t>
            </a:r>
            <a:r>
              <a:rPr lang="sk-SK" dirty="0" err="1" smtClean="0"/>
              <a:t>lat.impressio-dojem</a:t>
            </a:r>
            <a:r>
              <a:rPr lang="sk-SK" dirty="0" smtClean="0"/>
              <a:t>)- umelecký smer, ktorý pôvodne označoval voľnú skupinu mladých maliarov, predstavili sa  v Paríži 1874 (</a:t>
            </a:r>
            <a:r>
              <a:rPr lang="sk-SK" dirty="0" err="1" smtClean="0"/>
              <a:t>C.Monet-Východ</a:t>
            </a:r>
            <a:r>
              <a:rPr lang="sk-SK" dirty="0" smtClean="0"/>
              <a:t> slnka, impresia)</a:t>
            </a:r>
          </a:p>
          <a:p>
            <a:r>
              <a:rPr lang="sk-SK" dirty="0" smtClean="0"/>
              <a:t>Zachytiť  okamžitý dojem  nezaťažený racionálnym ani empirickým poznaním</a:t>
            </a:r>
          </a:p>
          <a:p>
            <a:r>
              <a:rPr lang="sk-SK" dirty="0" smtClean="0"/>
              <a:t>V literatúre bezprostrednosť a spontánnosť, zvýšená zmyslová  vnímavosť každodenného sveta, snaha osloviť všetky zmysly, čistá lyrika</a:t>
            </a:r>
          </a:p>
          <a:p>
            <a:r>
              <a:rPr lang="sk-SK" dirty="0" smtClean="0"/>
              <a:t>Citovosť, sugestívnosť, lyrický jazyk</a:t>
            </a:r>
          </a:p>
          <a:p>
            <a:r>
              <a:rPr lang="sk-SK" dirty="0" smtClean="0"/>
              <a:t>Ovplyvnil hlavne lyriku- eufónia, farebné asociácie, epika je lyrizovaná </a:t>
            </a:r>
          </a:p>
          <a:p>
            <a:r>
              <a:rPr lang="sk-SK" dirty="0" smtClean="0"/>
              <a:t>P. </a:t>
            </a:r>
            <a:r>
              <a:rPr lang="sk-SK" dirty="0" err="1" smtClean="0"/>
              <a:t>Verlaine</a:t>
            </a:r>
            <a:r>
              <a:rPr lang="sk-SK" dirty="0" smtClean="0"/>
              <a:t>, Ch. </a:t>
            </a:r>
            <a:r>
              <a:rPr lang="sk-SK" dirty="0" err="1" smtClean="0"/>
              <a:t>Baudelaire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03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Symbolizmus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V </a:t>
            </a:r>
            <a:r>
              <a:rPr lang="sk-SK" dirty="0" err="1" smtClean="0"/>
              <a:t>literatúre-využívanie</a:t>
            </a:r>
            <a:r>
              <a:rPr lang="sk-SK" dirty="0" smtClean="0"/>
              <a:t> básnických symbolov ako dominantného umeleckého prostriedku, na vyjadrenie abstraktnosti</a:t>
            </a:r>
          </a:p>
          <a:p>
            <a:r>
              <a:rPr lang="sk-SK" dirty="0" smtClean="0"/>
              <a:t>Obraznosť, hudobnosť, neočakávané spojenia predstáv, prenášanie významu</a:t>
            </a:r>
          </a:p>
          <a:p>
            <a:r>
              <a:rPr lang="sk-SK" dirty="0" smtClean="0"/>
              <a:t>Nezáujem o minulosť, štylizácia autorov do roly nepochopených a „</a:t>
            </a:r>
            <a:r>
              <a:rPr lang="sk-SK" dirty="0" err="1" smtClean="0"/>
              <a:t>prek</a:t>
            </a:r>
            <a:r>
              <a:rPr lang="de-DE" dirty="0" smtClean="0"/>
              <a:t>l</a:t>
            </a:r>
            <a:r>
              <a:rPr lang="sk-SK" dirty="0" err="1" smtClean="0"/>
              <a:t>iatych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Podnety z mystiky a náboženstva</a:t>
            </a:r>
          </a:p>
          <a:p>
            <a:r>
              <a:rPr lang="sk-SK" dirty="0" smtClean="0"/>
              <a:t>Hľadanie výnimočných zvukových </a:t>
            </a:r>
            <a:r>
              <a:rPr lang="sk-SK" dirty="0" err="1" smtClean="0"/>
              <a:t>efektov-vzťah</a:t>
            </a:r>
            <a:r>
              <a:rPr lang="sk-SK" dirty="0" smtClean="0"/>
              <a:t> medzi slovom a hudbou</a:t>
            </a:r>
          </a:p>
          <a:p>
            <a:r>
              <a:rPr lang="sk-SK" dirty="0" smtClean="0"/>
              <a:t>Zrodenie voľného verša</a:t>
            </a:r>
          </a:p>
          <a:p>
            <a:r>
              <a:rPr lang="sk-SK" dirty="0" smtClean="0"/>
              <a:t>Viď: prezentácia Symbolizmus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47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 smtClean="0"/>
              <a:t>citl</a:t>
            </a:r>
            <a:r>
              <a:rPr lang="de-DE" dirty="0" smtClean="0"/>
              <a:t>iv</a:t>
            </a:r>
            <a:r>
              <a:rPr lang="sk-SK" dirty="0" smtClean="0"/>
              <a:t>é reagovanie na protirečenia doby</a:t>
            </a:r>
          </a:p>
          <a:p>
            <a:r>
              <a:rPr lang="sk-SK" dirty="0" smtClean="0"/>
              <a:t>Bezvýchodiskovosť</a:t>
            </a:r>
          </a:p>
          <a:p>
            <a:r>
              <a:rPr lang="sk-SK" dirty="0" smtClean="0"/>
              <a:t>Únik do sveta imaginácie</a:t>
            </a:r>
          </a:p>
          <a:p>
            <a:r>
              <a:rPr lang="sk-SK" dirty="0" smtClean="0"/>
              <a:t>Odpor voči morálke buržoázie a malomeštiactva</a:t>
            </a:r>
          </a:p>
          <a:p>
            <a:r>
              <a:rPr lang="sk-SK" dirty="0" smtClean="0"/>
              <a:t>Šokujúce a poburujúce motívy: </a:t>
            </a:r>
            <a:r>
              <a:rPr lang="sk-SK" dirty="0" err="1" smtClean="0"/>
              <a:t>ľúbostné-erotické</a:t>
            </a:r>
            <a:r>
              <a:rPr lang="sk-SK" dirty="0" smtClean="0"/>
              <a:t> až zmyselné, prírodné, reflexívne až filozofické, Paríž a jeho obraz</a:t>
            </a:r>
          </a:p>
          <a:p>
            <a:r>
              <a:rPr lang="sk-SK" dirty="0" smtClean="0"/>
              <a:t>Symbol ako základný umelecký prostriedok, mnohovýznamový, čerpá z rôznych podnetov: z náboženskej liturgie, z prírody, z filozofie, z mytológie, z pocitov a nálad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27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Dekadencia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Décadence-úpadok</a:t>
            </a:r>
            <a:r>
              <a:rPr lang="sk-SK" dirty="0" smtClean="0"/>
              <a:t>- pôvodne hanlivé označenie francúzskej poézie z konca 19.st, ktorá pohŕdala dobovou meštianskou kultúrou a jej tradíciami</a:t>
            </a:r>
          </a:p>
          <a:p>
            <a:r>
              <a:rPr lang="sk-SK" dirty="0" smtClean="0"/>
              <a:t>Siaha po tabuizovaných témach- erotika, morbidita, </a:t>
            </a:r>
            <a:r>
              <a:rPr lang="sk-SK" dirty="0" err="1" smtClean="0"/>
              <a:t>poetizácia</a:t>
            </a:r>
            <a:r>
              <a:rPr lang="sk-SK" dirty="0" smtClean="0"/>
              <a:t> násilia a zla, neúcta k Bohu ako kresťanskej autorite, oslava Satana a kultu smrti</a:t>
            </a:r>
          </a:p>
          <a:p>
            <a:r>
              <a:rPr lang="sk-SK" dirty="0" smtClean="0"/>
              <a:t>Synkretizmus v umení- spojenie slova, hudby a maliarstva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01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343</Words>
  <Application>Microsoft Office PowerPoint</Application>
  <PresentationFormat>Prezentácia na obrazovke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Svetová moderna</vt:lpstr>
      <vt:lpstr>Spoločensko-historické pomery</vt:lpstr>
      <vt:lpstr>Myšlienkové a umelecké smery</vt:lpstr>
      <vt:lpstr>Impresionizmus</vt:lpstr>
      <vt:lpstr>Symbolizmus</vt:lpstr>
      <vt:lpstr>Prezentácia programu PowerPoint</vt:lpstr>
      <vt:lpstr>Dekadencia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AAAAA</dc:creator>
  <cp:lastModifiedBy>AAAAA</cp:lastModifiedBy>
  <cp:revision>12</cp:revision>
  <dcterms:created xsi:type="dcterms:W3CDTF">2017-05-17T08:54:22Z</dcterms:created>
  <dcterms:modified xsi:type="dcterms:W3CDTF">2017-06-02T10:58:13Z</dcterms:modified>
</cp:coreProperties>
</file>