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0" r:id="rId4"/>
    <p:sldId id="262" r:id="rId5"/>
    <p:sldId id="266" r:id="rId6"/>
    <p:sldId id="257" r:id="rId7"/>
    <p:sldId id="258" r:id="rId8"/>
    <p:sldId id="267" r:id="rId9"/>
    <p:sldId id="259" r:id="rId10"/>
    <p:sldId id="268" r:id="rId11"/>
    <p:sldId id="269" r:id="rId12"/>
    <p:sldId id="270" r:id="rId13"/>
    <p:sldId id="271" r:id="rId14"/>
    <p:sldId id="272" r:id="rId15"/>
    <p:sldId id="278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3" r:id="rId2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25. 3. 2019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25. 3. 2019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25. 3. 2019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25. 3. 2019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25. 3. 2019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25. 3. 2019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25. 3. 2019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25. 3. 2019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25. 3. 2019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25. 3. 2019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25. 3. 2019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25. 3. 2019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_vostro_001\Desktop\školský foták máj 2013\IMG_04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8600"/>
            <a:ext cx="4572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Operatívne  rozhovory </a:t>
            </a:r>
            <a:br>
              <a:rPr lang="sk-SK" dirty="0" smtClean="0"/>
            </a:br>
            <a:r>
              <a:rPr lang="sk-SK" dirty="0" smtClean="0"/>
              <a:t>organizačného tímu </a:t>
            </a:r>
            <a:endParaRPr lang="sk-SK" dirty="0"/>
          </a:p>
        </p:txBody>
      </p:sp>
      <p:pic>
        <p:nvPicPr>
          <p:cNvPr id="5" name="Picture 3" descr="C:\Users\dell_vostro_001\Desktop\školský foták máj 2013\IMG_04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3251200" cy="2438400"/>
          </a:xfrm>
          <a:prstGeom prst="rect">
            <a:avLst/>
          </a:prstGeom>
          <a:noFill/>
        </p:spPr>
      </p:pic>
      <p:pic>
        <p:nvPicPr>
          <p:cNvPr id="6" name="Picture 3" descr="C:\Users\dell_vostro_001\Desktop\školský foták máj 2013\IMG_04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524000"/>
            <a:ext cx="3251200" cy="2438400"/>
          </a:xfrm>
          <a:prstGeom prst="rect">
            <a:avLst/>
          </a:prstGeom>
          <a:noFill/>
        </p:spPr>
      </p:pic>
      <p:pic>
        <p:nvPicPr>
          <p:cNvPr id="7" name="Picture 2" descr="C:\Users\dell_vostro_001\Desktop\školský foták máj 2013\IMG_04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962400"/>
            <a:ext cx="3251200" cy="2438400"/>
          </a:xfrm>
          <a:prstGeom prst="rect">
            <a:avLst/>
          </a:prstGeom>
          <a:noFill/>
        </p:spPr>
      </p:pic>
      <p:pic>
        <p:nvPicPr>
          <p:cNvPr id="8" name="Picture 4" descr="C:\Users\dell_vostro_001\Desktop\školský foták máj 2013\IMG_04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038600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Poznáme sa?</a:t>
            </a:r>
            <a:endParaRPr lang="sk-SK" dirty="0"/>
          </a:p>
        </p:txBody>
      </p:sp>
      <p:pic>
        <p:nvPicPr>
          <p:cNvPr id="9218" name="Picture 2" descr="C:\Users\dell_vostro_001\Desktop\školský foták máj 2013\IMG_04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3251200" cy="2438400"/>
          </a:xfrm>
          <a:prstGeom prst="rect">
            <a:avLst/>
          </a:prstGeom>
          <a:noFill/>
        </p:spPr>
      </p:pic>
      <p:pic>
        <p:nvPicPr>
          <p:cNvPr id="9219" name="Picture 3" descr="C:\Users\dell_vostro_001\Desktop\školský foták máj 2013\IMG_04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295400"/>
            <a:ext cx="3251200" cy="2438400"/>
          </a:xfrm>
          <a:prstGeom prst="rect">
            <a:avLst/>
          </a:prstGeom>
          <a:noFill/>
        </p:spPr>
      </p:pic>
      <p:pic>
        <p:nvPicPr>
          <p:cNvPr id="9220" name="Picture 4" descr="C:\Users\dell_vostro_001\Desktop\školský foták máj 2013\IMG_04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733800"/>
            <a:ext cx="3251200" cy="2438400"/>
          </a:xfrm>
          <a:prstGeom prst="rect">
            <a:avLst/>
          </a:prstGeom>
          <a:noFill/>
        </p:spPr>
      </p:pic>
      <p:pic>
        <p:nvPicPr>
          <p:cNvPr id="9221" name="Picture 5" descr="C:\Users\dell_vostro_001\Desktop\školský foták máj 2013\IMG_04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886200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Poznáme sa? </a:t>
            </a:r>
            <a:endParaRPr lang="sk-SK" dirty="0"/>
          </a:p>
        </p:txBody>
      </p:sp>
      <p:pic>
        <p:nvPicPr>
          <p:cNvPr id="10242" name="Picture 2" descr="C:\Users\dell_vostro_001\Desktop\školský foták máj 2013\IMG_04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3251200" cy="2438400"/>
          </a:xfrm>
          <a:prstGeom prst="rect">
            <a:avLst/>
          </a:prstGeom>
          <a:noFill/>
        </p:spPr>
      </p:pic>
      <p:pic>
        <p:nvPicPr>
          <p:cNvPr id="10243" name="Picture 3" descr="C:\Users\dell_vostro_001\Desktop\školský foták máj 2013\IMG_04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71600"/>
            <a:ext cx="3251200" cy="2438400"/>
          </a:xfrm>
          <a:prstGeom prst="rect">
            <a:avLst/>
          </a:prstGeom>
          <a:noFill/>
        </p:spPr>
      </p:pic>
      <p:pic>
        <p:nvPicPr>
          <p:cNvPr id="10244" name="Picture 4" descr="C:\Users\dell_vostro_001\Desktop\školský foták máj 2013\IMG_04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962400"/>
            <a:ext cx="3251200" cy="2438400"/>
          </a:xfrm>
          <a:prstGeom prst="rect">
            <a:avLst/>
          </a:prstGeom>
          <a:noFill/>
        </p:spPr>
      </p:pic>
      <p:pic>
        <p:nvPicPr>
          <p:cNvPr id="10245" name="Picture 5" descr="C:\Users\dell_vostro_001\Desktop\školský foták máj 2013\IMG_04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962400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Úspešná časť – prestávka </a:t>
            </a:r>
            <a:endParaRPr lang="sk-SK" dirty="0"/>
          </a:p>
        </p:txBody>
      </p:sp>
      <p:pic>
        <p:nvPicPr>
          <p:cNvPr id="11266" name="Picture 2" descr="C:\Users\dell_vostro_001\Desktop\školský foták máj 2013\IMG_04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3251200" cy="2438400"/>
          </a:xfrm>
          <a:prstGeom prst="rect">
            <a:avLst/>
          </a:prstGeom>
          <a:noFill/>
        </p:spPr>
      </p:pic>
      <p:pic>
        <p:nvPicPr>
          <p:cNvPr id="11267" name="Picture 3" descr="C:\Users\dell_vostro_001\Desktop\školský foták máj 2013\IMG_04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752600"/>
            <a:ext cx="3251200" cy="2438400"/>
          </a:xfrm>
          <a:prstGeom prst="rect">
            <a:avLst/>
          </a:prstGeom>
          <a:noFill/>
        </p:spPr>
      </p:pic>
      <p:pic>
        <p:nvPicPr>
          <p:cNvPr id="11268" name="Picture 4" descr="C:\Users\dell_vostro_001\Desktop\školský foták máj 2013\IMG_04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038600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Čím by som bol – bola, keby...</a:t>
            </a:r>
            <a:endParaRPr lang="sk-SK" dirty="0"/>
          </a:p>
        </p:txBody>
      </p:sp>
      <p:pic>
        <p:nvPicPr>
          <p:cNvPr id="12290" name="Picture 2" descr="C:\Users\dell_vostro_001\Desktop\školský foták máj 2013\IMG_0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3251200" cy="2438400"/>
          </a:xfrm>
          <a:prstGeom prst="rect">
            <a:avLst/>
          </a:prstGeom>
          <a:noFill/>
        </p:spPr>
      </p:pic>
      <p:pic>
        <p:nvPicPr>
          <p:cNvPr id="12291" name="Picture 3" descr="C:\Users\dell_vostro_001\Desktop\školský foták máj 2013\IMG_0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209800"/>
            <a:ext cx="3251200" cy="2438400"/>
          </a:xfrm>
          <a:prstGeom prst="rect">
            <a:avLst/>
          </a:prstGeom>
          <a:noFill/>
        </p:spPr>
      </p:pic>
      <p:pic>
        <p:nvPicPr>
          <p:cNvPr id="12292" name="Picture 4" descr="C:\Users\dell_vostro_001\Desktop\školský foták máj 2013\IMG_04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219200"/>
            <a:ext cx="3251200" cy="2438400"/>
          </a:xfrm>
          <a:prstGeom prst="rect">
            <a:avLst/>
          </a:prstGeom>
          <a:noFill/>
        </p:spPr>
      </p:pic>
      <p:pic>
        <p:nvPicPr>
          <p:cNvPr id="12293" name="Picture 5" descr="C:\Users\dell_vostro_001\Desktop\školský foták máj 2013\IMG_04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038600"/>
            <a:ext cx="3251200" cy="2438400"/>
          </a:xfrm>
          <a:prstGeom prst="rect">
            <a:avLst/>
          </a:prstGeom>
          <a:noFill/>
        </p:spPr>
      </p:pic>
      <p:pic>
        <p:nvPicPr>
          <p:cNvPr id="12294" name="Picture 6" descr="C:\Users\dell_vostro_001\Desktop\školský foták máj 2013\IMG_049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886200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 pointa?</a:t>
            </a:r>
            <a:endParaRPr lang="sk-SK" dirty="0"/>
          </a:p>
        </p:txBody>
      </p:sp>
      <p:pic>
        <p:nvPicPr>
          <p:cNvPr id="18434" name="Picture 2" descr="C:\Users\dell_vostro_001\Desktop\školský foták máj 2013\IMG_05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752600"/>
            <a:ext cx="3251200" cy="2438400"/>
          </a:xfrm>
          <a:prstGeom prst="rect">
            <a:avLst/>
          </a:prstGeom>
          <a:noFill/>
        </p:spPr>
      </p:pic>
      <p:pic>
        <p:nvPicPr>
          <p:cNvPr id="18435" name="Picture 3" descr="C:\Users\dell_vostro_001\Desktop\školský foták máj 2013\IMG_05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00200"/>
            <a:ext cx="3251200" cy="2438400"/>
          </a:xfrm>
          <a:prstGeom prst="rect">
            <a:avLst/>
          </a:prstGeom>
          <a:noFill/>
        </p:spPr>
      </p:pic>
      <p:pic>
        <p:nvPicPr>
          <p:cNvPr id="18436" name="Picture 4" descr="C:\Users\dell_vostro_001\Desktop\školský foták máj 2013\IMG_05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962400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Tak čím??</a:t>
            </a:r>
            <a:endParaRPr lang="sk-SK" dirty="0"/>
          </a:p>
        </p:txBody>
      </p:sp>
      <p:pic>
        <p:nvPicPr>
          <p:cNvPr id="13314" name="Picture 2" descr="C:\Users\dell_vostro_001\Desktop\školský foták máj 2013\IMG_04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3251200" cy="2438400"/>
          </a:xfrm>
          <a:prstGeom prst="rect">
            <a:avLst/>
          </a:prstGeom>
          <a:noFill/>
        </p:spPr>
      </p:pic>
      <p:pic>
        <p:nvPicPr>
          <p:cNvPr id="13315" name="Picture 3" descr="C:\Users\dell_vostro_001\Desktop\školský foták máj 2013\IMG_04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04800"/>
            <a:ext cx="3251200" cy="2438400"/>
          </a:xfrm>
          <a:prstGeom prst="rect">
            <a:avLst/>
          </a:prstGeom>
          <a:noFill/>
        </p:spPr>
      </p:pic>
      <p:pic>
        <p:nvPicPr>
          <p:cNvPr id="13316" name="Picture 4" descr="C:\Users\dell_vostro_001\Desktop\školský foták máj 2013\IMG_04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114800"/>
            <a:ext cx="3251200" cy="2438400"/>
          </a:xfrm>
          <a:prstGeom prst="rect">
            <a:avLst/>
          </a:prstGeom>
          <a:noFill/>
        </p:spPr>
      </p:pic>
      <p:pic>
        <p:nvPicPr>
          <p:cNvPr id="13317" name="Picture 5" descr="C:\Users\dell_vostro_001\Desktop\školský foták máj 2013\IMG_04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133600"/>
            <a:ext cx="3251200" cy="2438400"/>
          </a:xfrm>
          <a:prstGeom prst="rect">
            <a:avLst/>
          </a:prstGeom>
          <a:noFill/>
        </p:spPr>
      </p:pic>
      <p:pic>
        <p:nvPicPr>
          <p:cNvPr id="13318" name="Picture 6" descr="C:\Users\dell_vostro_001\Desktop\školský foták máj 2013\IMG_04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4114800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Žeby starostovou manželkou? </a:t>
            </a:r>
            <a:endParaRPr lang="sk-SK" dirty="0"/>
          </a:p>
        </p:txBody>
      </p:sp>
      <p:pic>
        <p:nvPicPr>
          <p:cNvPr id="14338" name="Picture 2" descr="C:\Users\dell_vostro_001\Desktop\školský foták máj 2013\IMG_04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3251200" cy="2438400"/>
          </a:xfrm>
          <a:prstGeom prst="rect">
            <a:avLst/>
          </a:prstGeom>
          <a:noFill/>
        </p:spPr>
      </p:pic>
      <p:pic>
        <p:nvPicPr>
          <p:cNvPr id="14339" name="Picture 3" descr="C:\Users\dell_vostro_001\Desktop\školský foták máj 2013\IMG_04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276600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Alebo?</a:t>
            </a:r>
            <a:endParaRPr lang="sk-SK" dirty="0"/>
          </a:p>
        </p:txBody>
      </p:sp>
      <p:pic>
        <p:nvPicPr>
          <p:cNvPr id="15363" name="Picture 3" descr="C:\Users\dell_vostro_001\Desktop\školský foták máj 2013\IMG_0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0"/>
            <a:ext cx="3251200" cy="2438400"/>
          </a:xfrm>
          <a:prstGeom prst="rect">
            <a:avLst/>
          </a:prstGeom>
          <a:noFill/>
        </p:spPr>
      </p:pic>
      <p:pic>
        <p:nvPicPr>
          <p:cNvPr id="15364" name="Picture 4" descr="C:\Users\dell_vostro_001\Desktop\školský foták máj 2013\IMG_0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048000"/>
            <a:ext cx="3251200" cy="2438400"/>
          </a:xfrm>
          <a:prstGeom prst="rect">
            <a:avLst/>
          </a:prstGeom>
          <a:noFill/>
        </p:spPr>
      </p:pic>
      <p:pic>
        <p:nvPicPr>
          <p:cNvPr id="15365" name="Picture 5" descr="C:\Users\dell_vostro_001\Desktop\školský foták máj 2013\IMG_05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609600"/>
            <a:ext cx="3251200" cy="2438400"/>
          </a:xfrm>
          <a:prstGeom prst="rect">
            <a:avLst/>
          </a:prstGeom>
          <a:noFill/>
        </p:spPr>
      </p:pic>
      <p:pic>
        <p:nvPicPr>
          <p:cNvPr id="15366" name="Picture 6" descr="C:\Users\dell_vostro_001\Desktop\školský foták máj 2013\IMG_05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810000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6386" name="Picture 2" descr="C:\Users\dell_vostro_001\Desktop\školský foták máj 2013\IMG_0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47800"/>
            <a:ext cx="3251200" cy="2438400"/>
          </a:xfrm>
          <a:prstGeom prst="rect">
            <a:avLst/>
          </a:prstGeom>
          <a:noFill/>
        </p:spPr>
      </p:pic>
      <p:pic>
        <p:nvPicPr>
          <p:cNvPr id="16387" name="Picture 3" descr="C:\Users\dell_vostro_001\Desktop\školský foták máj 2013\IMG_0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447800"/>
            <a:ext cx="3251200" cy="2438400"/>
          </a:xfrm>
          <a:prstGeom prst="rect">
            <a:avLst/>
          </a:prstGeom>
          <a:noFill/>
        </p:spPr>
      </p:pic>
      <p:pic>
        <p:nvPicPr>
          <p:cNvPr id="16389" name="Picture 5" descr="C:\Users\dell_vostro_001\Desktop\školský foták máj 2013\IMG_05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962400"/>
            <a:ext cx="3251200" cy="2438400"/>
          </a:xfrm>
          <a:prstGeom prst="rect">
            <a:avLst/>
          </a:prstGeom>
          <a:noFill/>
        </p:spPr>
      </p:pic>
      <p:pic>
        <p:nvPicPr>
          <p:cNvPr id="16390" name="Picture 6" descr="C:\Users\dell_vostro_001\Desktop\školský foták máj 2013\IMG_05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962400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Úvodné vysvetlenia</a:t>
            </a:r>
            <a:br>
              <a:rPr lang="sk-SK" dirty="0" smtClean="0"/>
            </a:br>
            <a:r>
              <a:rPr lang="sk-SK" dirty="0" smtClean="0"/>
              <a:t> k tímovej práci v škole </a:t>
            </a:r>
            <a:endParaRPr lang="sk-SK" dirty="0"/>
          </a:p>
        </p:txBody>
      </p:sp>
      <p:pic>
        <p:nvPicPr>
          <p:cNvPr id="3" name="Picture 3" descr="C:\Users\dell_vostro_001\Desktop\školský foták máj 2013\IMG_0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81200"/>
            <a:ext cx="3251200" cy="2438400"/>
          </a:xfrm>
          <a:prstGeom prst="rect">
            <a:avLst/>
          </a:prstGeom>
          <a:noFill/>
        </p:spPr>
      </p:pic>
      <p:pic>
        <p:nvPicPr>
          <p:cNvPr id="6146" name="Picture 2" descr="C:\Users\dell_vostro_001\Desktop\školský foták máj 2013\IMG_05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48000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Takí sme slávni.. samá televízia </a:t>
            </a:r>
            <a:endParaRPr lang="sk-SK" dirty="0"/>
          </a:p>
        </p:txBody>
      </p:sp>
      <p:pic>
        <p:nvPicPr>
          <p:cNvPr id="3" name="Picture 4" descr="C:\Users\dell_vostro_001\Desktop\školský foták máj 2013\IMG_05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3251200" cy="2438400"/>
          </a:xfrm>
          <a:prstGeom prst="rect">
            <a:avLst/>
          </a:prstGeom>
          <a:noFill/>
        </p:spPr>
      </p:pic>
      <p:pic>
        <p:nvPicPr>
          <p:cNvPr id="17410" name="Picture 2" descr="C:\Users\dell_vostro_001\Desktop\školský foták máj 2013\IMG_0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447800"/>
            <a:ext cx="3251200" cy="2438400"/>
          </a:xfrm>
          <a:prstGeom prst="rect">
            <a:avLst/>
          </a:prstGeom>
          <a:noFill/>
        </p:spPr>
      </p:pic>
      <p:pic>
        <p:nvPicPr>
          <p:cNvPr id="17411" name="Picture 3" descr="C:\Users\dell_vostro_001\Desktop\školský foták máj 2013\IMG_05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114800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Prisudzovanie významu </a:t>
            </a:r>
            <a:endParaRPr lang="sk-SK" dirty="0"/>
          </a:p>
        </p:txBody>
      </p:sp>
      <p:pic>
        <p:nvPicPr>
          <p:cNvPr id="19458" name="Picture 2" descr="C:\Users\dell_vostro_001\Desktop\školský foták máj 2013\IMG_04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6400" y="2209800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Toto stojí za záznam </a:t>
            </a:r>
            <a:endParaRPr lang="sk-SK" dirty="0"/>
          </a:p>
        </p:txBody>
      </p:sp>
      <p:pic>
        <p:nvPicPr>
          <p:cNvPr id="20482" name="Picture 2" descr="C:\Users\dell_vostro_001\Desktop\školský foták máj 2013\IMG_04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3251200" cy="2438400"/>
          </a:xfrm>
          <a:prstGeom prst="rect">
            <a:avLst/>
          </a:prstGeom>
          <a:noFill/>
        </p:spPr>
      </p:pic>
      <p:pic>
        <p:nvPicPr>
          <p:cNvPr id="20483" name="Picture 3" descr="C:\Users\dell_vostro_001\Desktop\školský foták máj 2013\IMG_04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895600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Záverečné zhrnutie – treba doplniť a zladiť  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Polovica prítomných chápe viac – menej ciele tímu na rozvoj školy</a:t>
            </a:r>
          </a:p>
          <a:p>
            <a:r>
              <a:rPr lang="sk-SK" dirty="0" smtClean="0"/>
              <a:t>Prítomní dali konkrétne pomenovania, čo ich trápi v spoločnej práci nášho kolektívu </a:t>
            </a:r>
          </a:p>
          <a:p>
            <a:r>
              <a:rPr lang="sk-SK" dirty="0" smtClean="0"/>
              <a:t>Podnety, ktoré zazneli , budeme  ďalej rozoberať  na PP, na stretnutí Tímu s lektorkami, a spoločne hľadať riešenia. </a:t>
            </a:r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Príprava skupinových výstupov </a:t>
            </a:r>
            <a:endParaRPr lang="sk-SK" dirty="0"/>
          </a:p>
        </p:txBody>
      </p:sp>
      <p:pic>
        <p:nvPicPr>
          <p:cNvPr id="3074" name="Picture 2" descr="C:\Users\dell_vostro_001\Desktop\školský foták máj 2013\IMG_04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3251200" cy="2438400"/>
          </a:xfrm>
          <a:prstGeom prst="rect">
            <a:avLst/>
          </a:prstGeom>
          <a:noFill/>
        </p:spPr>
      </p:pic>
      <p:pic>
        <p:nvPicPr>
          <p:cNvPr id="3076" name="Picture 4" descr="C:\Users\dell_vostro_001\Desktop\školský foták máj 2013\IMG_04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114800"/>
            <a:ext cx="3251200" cy="2438400"/>
          </a:xfrm>
          <a:prstGeom prst="rect">
            <a:avLst/>
          </a:prstGeom>
          <a:noFill/>
        </p:spPr>
      </p:pic>
      <p:pic>
        <p:nvPicPr>
          <p:cNvPr id="3077" name="Picture 5" descr="C:\Users\dell_vostro_001\Desktop\školský foták máj 2013\IMG_04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600200"/>
            <a:ext cx="3251200" cy="2438400"/>
          </a:xfrm>
          <a:prstGeom prst="rect">
            <a:avLst/>
          </a:prstGeom>
          <a:noFill/>
        </p:spPr>
      </p:pic>
      <p:pic>
        <p:nvPicPr>
          <p:cNvPr id="3078" name="Picture 6" descr="C:\Users\dell_vostro_001\Desktop\školský foták máj 2013\IMG_04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4114800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122" name="Picture 2" descr="C:\Users\dell_vostro_001\Desktop\školský foták máj 2013\IMG_0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Prezentácie pracovných skupín </a:t>
            </a:r>
            <a:endParaRPr lang="sk-SK" dirty="0"/>
          </a:p>
        </p:txBody>
      </p:sp>
      <p:pic>
        <p:nvPicPr>
          <p:cNvPr id="2050" name="Picture 2" descr="C:\Users\dell_vostro_001\Desktop\školský foták máj 2013\IMG_04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1"/>
            <a:ext cx="2590800" cy="2590800"/>
          </a:xfrm>
          <a:prstGeom prst="rect">
            <a:avLst/>
          </a:prstGeom>
          <a:noFill/>
        </p:spPr>
      </p:pic>
      <p:pic>
        <p:nvPicPr>
          <p:cNvPr id="2051" name="Picture 3" descr="C:\Users\dell_vostro_001\Desktop\školský foták máj 2013\IMG_04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600200"/>
            <a:ext cx="3048000" cy="2286000"/>
          </a:xfrm>
          <a:prstGeom prst="rect">
            <a:avLst/>
          </a:prstGeom>
          <a:noFill/>
        </p:spPr>
      </p:pic>
      <p:pic>
        <p:nvPicPr>
          <p:cNvPr id="2052" name="Picture 4" descr="C:\Users\dell_vostro_001\Desktop\školský foták máj 2013\IMG_04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886200"/>
            <a:ext cx="3251200" cy="2438400"/>
          </a:xfrm>
          <a:prstGeom prst="rect">
            <a:avLst/>
          </a:prstGeom>
          <a:noFill/>
        </p:spPr>
      </p:pic>
      <p:pic>
        <p:nvPicPr>
          <p:cNvPr id="2053" name="Picture 5" descr="C:\Users\dell_vostro_001\Desktop\školský foták máj 2013\IMG_04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114800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C:\Users\dell_vostro_001\Desktop\školský foták máj 2013\IMG_04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1027" name="Picture 3" descr="C:\Users\dell_vostro_001\Desktop\školský foták máj 2013\IMG_04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Prezentácie pracovných skupín </a:t>
            </a:r>
            <a:endParaRPr lang="sk-SK" dirty="0"/>
          </a:p>
        </p:txBody>
      </p:sp>
      <p:pic>
        <p:nvPicPr>
          <p:cNvPr id="2050" name="Picture 2" descr="C:\Users\dell_vostro_001\Desktop\školský foták máj 2013\IMG_04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1"/>
            <a:ext cx="2590800" cy="2590800"/>
          </a:xfrm>
          <a:prstGeom prst="rect">
            <a:avLst/>
          </a:prstGeom>
          <a:noFill/>
        </p:spPr>
      </p:pic>
      <p:pic>
        <p:nvPicPr>
          <p:cNvPr id="2051" name="Picture 3" descr="C:\Users\dell_vostro_001\Desktop\školský foták máj 2013\IMG_04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600200"/>
            <a:ext cx="3048000" cy="2286000"/>
          </a:xfrm>
          <a:prstGeom prst="rect">
            <a:avLst/>
          </a:prstGeom>
          <a:noFill/>
        </p:spPr>
      </p:pic>
      <p:pic>
        <p:nvPicPr>
          <p:cNvPr id="2052" name="Picture 4" descr="C:\Users\dell_vostro_001\Desktop\školský foták máj 2013\IMG_04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886200"/>
            <a:ext cx="3251200" cy="2438400"/>
          </a:xfrm>
          <a:prstGeom prst="rect">
            <a:avLst/>
          </a:prstGeom>
          <a:noFill/>
        </p:spPr>
      </p:pic>
      <p:pic>
        <p:nvPicPr>
          <p:cNvPr id="2053" name="Picture 5" descr="C:\Users\dell_vostro_001\Desktop\školský foták máj 2013\IMG_04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114800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Čomu prisudzuje náš celoškolský tím dôležitosť </a:t>
            </a:r>
            <a:endParaRPr lang="sk-SK" dirty="0"/>
          </a:p>
        </p:txBody>
      </p:sp>
      <p:pic>
        <p:nvPicPr>
          <p:cNvPr id="8194" name="Picture 2" descr="C:\Users\dell_vostro_001\Desktop\školský foták máj 2013\IMG_04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8195" name="Picture 3" descr="C:\Users\dell_vostro_001\Desktop\školský foták máj 2013\IMG_04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ll_vostro_001\Desktop\školský foták máj 2013\IMG_04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4800"/>
            <a:ext cx="4572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115</Words>
  <Application>Microsoft Office PowerPoint</Application>
  <PresentationFormat>Prezentácia na obrazovke (4:3)</PresentationFormat>
  <Paragraphs>21</Paragraphs>
  <Slides>23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26" baseType="lpstr">
      <vt:lpstr>Arial</vt:lpstr>
      <vt:lpstr>Calibri</vt:lpstr>
      <vt:lpstr>Motív Office</vt:lpstr>
      <vt:lpstr>Prezentácia programu PowerPoint</vt:lpstr>
      <vt:lpstr>Úvodné vysvetlenia  k tímovej práci v škole </vt:lpstr>
      <vt:lpstr>Príprava skupinových výstupov </vt:lpstr>
      <vt:lpstr>Prezentácia programu PowerPoint</vt:lpstr>
      <vt:lpstr>Prezentácie pracovných skupín </vt:lpstr>
      <vt:lpstr>Prezentácia programu PowerPoint</vt:lpstr>
      <vt:lpstr>Prezentácie pracovných skupín </vt:lpstr>
      <vt:lpstr>Čomu prisudzuje náš celoškolský tím dôležitosť </vt:lpstr>
      <vt:lpstr>Prezentácia programu PowerPoint</vt:lpstr>
      <vt:lpstr>Operatívne  rozhovory  organizačného tímu </vt:lpstr>
      <vt:lpstr>Poznáme sa?</vt:lpstr>
      <vt:lpstr>Poznáme sa? </vt:lpstr>
      <vt:lpstr>Úspešná časť – prestávka </vt:lpstr>
      <vt:lpstr>Čím by som bol – bola, keby...</vt:lpstr>
      <vt:lpstr>A pointa?</vt:lpstr>
      <vt:lpstr>Tak čím??</vt:lpstr>
      <vt:lpstr>Žeby starostovou manželkou? </vt:lpstr>
      <vt:lpstr>Alebo?</vt:lpstr>
      <vt:lpstr>Prezentácia programu PowerPoint</vt:lpstr>
      <vt:lpstr>Takí sme slávni.. samá televízia </vt:lpstr>
      <vt:lpstr>Prisudzovanie významu </vt:lpstr>
      <vt:lpstr>Toto stojí za záznam </vt:lpstr>
      <vt:lpstr>Záverečné zhrnutie – treba doplniť a zladiť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dell_vostro_001</dc:creator>
  <cp:lastModifiedBy>Tatiana Kizivatová</cp:lastModifiedBy>
  <cp:revision>6</cp:revision>
  <dcterms:created xsi:type="dcterms:W3CDTF">2013-05-12T17:12:52Z</dcterms:created>
  <dcterms:modified xsi:type="dcterms:W3CDTF">2019-03-25T15:31:26Z</dcterms:modified>
</cp:coreProperties>
</file>