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05240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67310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62797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233405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222501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388481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22960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08999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6132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96138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27132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15344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74571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947468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62856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73739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C680-9C75-479D-9665-53B747A78A96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9F57A3E-D36F-43FA-A12A-F75CB2B32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88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552834"/>
            <a:ext cx="10805375" cy="953035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zdrowym</a:t>
            </a: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ciele</a:t>
            </a: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zdrowy</a:t>
            </a: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duch</a:t>
            </a:r>
            <a:endParaRPr lang="pl-PL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98" y="3915177"/>
            <a:ext cx="3332227" cy="24991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9" y="457964"/>
            <a:ext cx="2837646" cy="18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3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605" y="326264"/>
            <a:ext cx="8596668" cy="1320800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Produkty mleczne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9604" y="1465130"/>
            <a:ext cx="4937855" cy="4884155"/>
          </a:xfrm>
        </p:spPr>
        <p:txBody>
          <a:bodyPr>
            <a:normAutofit/>
          </a:bodyPr>
          <a:lstStyle/>
          <a:p>
            <a:pPr algn="just"/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Dostarczają cennego białka oraz niezbędnego dla kości wapnia. Białka regulują procesy przemiany materii i wiele funkcji ustroju, zapewniając prawidłowy stan i funkcjonowanie naszego organizmu. Do tej grupy zaliczamy przede wszystkim mleko, jogurty, kefiry oraz sery. </a:t>
            </a:r>
          </a:p>
          <a:p>
            <a:endParaRPr lang="pl-PL" sz="20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1404" y="326264"/>
            <a:ext cx="2710923" cy="29277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00" y="3786389"/>
            <a:ext cx="3846613" cy="25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8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332" y="94445"/>
            <a:ext cx="8596668" cy="1320800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Tłuszcze</a:t>
            </a:r>
            <a:r>
              <a:rPr lang="pl-PL" sz="4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3999" y="1107583"/>
            <a:ext cx="7513630" cy="529321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Dostarczane są w pożywieniu zazwyczaj pochodzenia zwierzęcego i roślinnego. Są niezbędne, by organizm mógł funkcjonować. Tłuszcz w organizmie odpowiada za regulację temperatury ciała, jako warstwa izolacyjna. Jednak spożywane w nadmiarze prowadzą do wielu chorób a przede wszystkim do otyłości. Dlatego też wystarczająca ilość dla organizmu to 30 – 40 g na dobę. Najczęściej spożywanymi pokarmami tłuszczowymi jest smalec, słonina, oliwa, oleje i margaryna. Najmniej zdrowe są smalec, słonina, masło. Powinno się je zatem zastąpić się tłuszczami roślinnymi, bogatymi w witaminy.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235" y="933316"/>
            <a:ext cx="331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54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7030" y="9444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Mięso, ryby, jaja</a:t>
            </a:r>
            <a:r>
              <a:rPr lang="pl-PL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7730" y="1249251"/>
            <a:ext cx="9350062" cy="2820473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Dostarczają duże ilości pełnowartościowego białka pochodzenia zwierzęcego, witamin z grupy B. Podobnie jednak jak tłuszcze, w </a:t>
            </a:r>
            <a:r>
              <a:rPr lang="pl-P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nadmiarze szkodzą. </a:t>
            </a: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Wystarczy więc, gdy każdy z tych produktów zjemy raz dziennie.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6861">
            <a:off x="974501" y="4278846"/>
            <a:ext cx="1362075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40" y="4069723"/>
            <a:ext cx="2592387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76" y="4176819"/>
            <a:ext cx="2879725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968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694" y="125995"/>
            <a:ext cx="8596668" cy="13208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 JOJO</a:t>
            </a:r>
            <a:endParaRPr lang="pl-P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04552"/>
            <a:ext cx="7018986" cy="3874594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wahania masy ciała, które mają miejsce podczas odchudzania. Okazuje się, że nie zawsze 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skuteczna dieta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pomaga szybko schudnąć. O efekcie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mówi się wówczas, gdy wahania masy ciała po 5 miesiącach są większe niż 10% od masy ciała, którą się osiągnęło. Przyczyny efektu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 stosowanie 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głodówki lub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diety o zbyt niskiej kaloryczności, a także brak aktywności fizycznej. Jak się odchudzać, aby uniknąć efektu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zachować szczupłą sylwetkę?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5" y="1446793"/>
            <a:ext cx="4764869" cy="27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3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2022"/>
            <a:ext cx="10165464" cy="1631324"/>
          </a:xfrm>
        </p:spPr>
        <p:txBody>
          <a:bodyPr>
            <a:noAutofit/>
          </a:bodyPr>
          <a:lstStyle/>
          <a:p>
            <a:r>
              <a:rPr lang="pl-PL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Konsekwencje głodzenia się – anoreksja</a:t>
            </a:r>
            <a:br>
              <a:rPr lang="pl-PL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5349"/>
            <a:ext cx="5422006" cy="5299656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Częste głodówki mogą być jednym z 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objawów anoreksji, czyli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jadłowstrętu psychicznego. W chorobie tej pacjent nieustannie ogranicza ilość i częstość przyjmowanych posiłków,  ograniczając do minimum przyjmowane kalorie. Trzeba mieć jednak świadomość, że choroba ta: należy do grupy zaburzeń psychicznych, charakteryzuje się całą gamą objawów i wymaga specjalistycznego leczenia.</a:t>
            </a:r>
          </a:p>
          <a:p>
            <a:pPr algn="just" fontAlgn="b"/>
            <a:r>
              <a:rPr lang="pl-PL" sz="2400" dirty="0"/>
              <a:t> 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69" y="2150771"/>
            <a:ext cx="5293219" cy="35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13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" y="206062"/>
            <a:ext cx="6580298" cy="6284890"/>
          </a:xfrm>
        </p:spPr>
        <p:txBody>
          <a:bodyPr>
            <a:normAutofit fontScale="92500"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pacjentek, bo schorzenie to dotyczy najczęściej młodych dziewcząt, poza głodzeniem się występuje zaburzony obraz ciała i duży lęk przed przytyciem. Nie zauważają one znacznego ubytku masy ciała, ciągle uważając, że są „za grube”. Ponadto: wykonują forsowne ćwiczenia fizyczne, stosują środki przeczyszczające lub moczopędne, a w niektórych przypadkach –   prowokują wymioty. Anoreksji towarzyszą liczne zaburzenia hormonalne, co więcej występują: zaburzenia funkcji tarczycy, nieprawidłowe poziomy hormonu wzrostu i insuliny. Choroba powoduje wyniszczenie organizmu skutkujące nieprawidłowym funkcjonowaniem wielu układu i narządów. Schorzenie to prowadzi do poważnych zaburzeń psychicznych oraz somatycznych, a nieleczone – może skończyć się zgonem.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99" y="1156554"/>
            <a:ext cx="4872033" cy="32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89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1424" y="223234"/>
            <a:ext cx="8596668" cy="1320800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DROGIE DZIEWCZYNY!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20" y="931614"/>
            <a:ext cx="8004762" cy="5612688"/>
          </a:xfrm>
        </p:spPr>
      </p:pic>
    </p:spTree>
    <p:extLst>
      <p:ext uri="{BB962C8B-B14F-4D97-AF65-F5344CB8AC3E}">
        <p14:creationId xmlns:p14="http://schemas.microsoft.com/office/powerpoint/2010/main" val="3247166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UWAGĘ!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067" y="4347047"/>
            <a:ext cx="8435424" cy="1096899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PAULINA KIJEWSKA</a:t>
            </a: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3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7182" y="44217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5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Zdrowy tryb życia...</a:t>
            </a:r>
            <a:endParaRPr lang="pl-PL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3487" y="1468192"/>
            <a:ext cx="9311426" cy="5389807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bardzo ważny dla naszego organizmu. Daje nam zdrowie i lepsze samopoczucie. Zdrowy tryb życia to ewidentnie ćwiczenia, ruch, dbanie o ładną sylwetkę. Jednakże w dzisiejszych czasach często popadamy ze skrajności w skrajność i albo pozwalamy sobie na szybkie tycie, albo katujemy się dietą. Nie możemy rezygnować z jedzenia. Owszem, możemy je ograniczyć, ale w sposób racjonalny i przemyślany, a nie po prostu zrezygnować z posiłków, bo chcemy schudnąć może  to doprowadzić nasz organizm do stanu wyczerpania. Bardzo łatwo możemy doprowadzić do anemii, bo brak normalnych posiłków zmniejsza poziom hemoglobiny i hematokryt.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9388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44005" y="352023"/>
            <a:ext cx="8596668" cy="1320800"/>
          </a:xfrm>
        </p:spPr>
        <p:txBody>
          <a:bodyPr>
            <a:normAutofit/>
          </a:bodyPr>
          <a:lstStyle/>
          <a:p>
            <a:r>
              <a:rPr lang="pl-PL" sz="5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robić aby zdrowo żyć?</a:t>
            </a:r>
            <a:endParaRPr lang="pl-PL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1326525"/>
            <a:ext cx="9274002" cy="47148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Odżywianie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Przede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wszystkim należy dobrać odpowiednią dietę.</a:t>
            </a:r>
            <a:b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Zrównoważona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 to warunek dobrego stanu zdrowia.</a:t>
            </a:r>
            <a:b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Jedź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aby nie tyć.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Wypoczynek czynny - zdrowy tryb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życia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Pamiętaj aby wypoczywać, nie siedząc przed ekranem telewizora czy komputera, tylko aby wypoczywać np. jeździć na rowerze, spacerować, jeździć na nartach.</a:t>
            </a:r>
            <a:b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Uprawiaj sport, dzięki temu nie będziesz mieć tłuszczyku tu i tam ale także będziesz miała zainteresowanie!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5023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ZAPAMIĘTAJ!!!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5003" y="1493949"/>
            <a:ext cx="8848999" cy="4547413"/>
          </a:xfrm>
        </p:spPr>
        <p:txBody>
          <a:bodyPr/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Szkodzą zdrowiu!:</a:t>
            </a:r>
          </a:p>
          <a:p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narkotyki</a:t>
            </a:r>
          </a:p>
          <a:p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papierosy</a:t>
            </a:r>
          </a:p>
          <a:p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alkohol </a:t>
            </a:r>
          </a:p>
          <a:p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Jeśli będziesz ich używać nici ze zdrowego trybu życia! </a:t>
            </a:r>
          </a:p>
          <a:p>
            <a:endParaRPr lang="pl-P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484">
            <a:off x="6992712" y="848518"/>
            <a:ext cx="194468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9326">
            <a:off x="9366249" y="2399407"/>
            <a:ext cx="1920875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07" y="4660658"/>
            <a:ext cx="1884616" cy="219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16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7171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aktywistą na co dzień!;)</a:t>
            </a:r>
            <a:endParaRPr lang="pl-PL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7936" y="1993163"/>
            <a:ext cx="10012131" cy="486483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Możesz zostać Aktywistą bez odjazdowych gadżetów i karnetu na siłownię. Nawet nie musisz być  typem sportowca!</a:t>
            </a:r>
          </a:p>
          <a:p>
            <a:pPr algn="just">
              <a:lnSpc>
                <a:spcPct val="80000"/>
              </a:lnSpc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Zdziwiony? Zdradzimy ci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kilka sprawdzonych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sposobów! </a:t>
            </a:r>
          </a:p>
          <a:p>
            <a:pPr algn="just">
              <a:lnSpc>
                <a:spcPct val="80000"/>
              </a:lnSpc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Jeśli do tej pory byłeś raczej Minimalistą niż Aktywistą, nie próbuj od razu robić za wiele, bo skończy się to tylko bólem mięśni i zniechęceniem. Krok po kroku zwiększaj swoją codzienną aktywność fizyczną, aż w końcu twój organizm sam będzie domagał się kolejnej porcji ruchu. Namów swoich znajomych, aby dotrzymywali ci towarzystwa.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2124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5513" y="158839"/>
            <a:ext cx="9625766" cy="1657081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wygląda plan zdrowego żywienia?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1954527"/>
            <a:ext cx="9200763" cy="444627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Przywiązuje  się dużą wagę do owoców, warzyw, pełnych ziaren, beztłuszczowego lub niskotłuszczowego mleka i jego przetworów.</a:t>
            </a:r>
          </a:p>
          <a:p>
            <a:pPr algn="just">
              <a:lnSpc>
                <a:spcPct val="90000"/>
              </a:lnSpc>
            </a:pP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Obejmuje chude mięso, drób, ryby, fasole, jajka oraz orzechy.</a:t>
            </a:r>
          </a:p>
          <a:p>
            <a:pPr algn="just">
              <a:lnSpc>
                <a:spcPct val="90000"/>
              </a:lnSpc>
            </a:pP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ubogi w tłuszcze nasycone, </a:t>
            </a:r>
            <a:r>
              <a:rPr lang="pl-P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cholesterol, sól </a:t>
            </a: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(sód) i cukry dodane.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3898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151" y="35202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Zdrowe odżywianie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4151" y="1352282"/>
            <a:ext cx="9355308" cy="4958365"/>
          </a:xfrm>
        </p:spPr>
        <p:txBody>
          <a:bodyPr>
            <a:normAutofit/>
          </a:bodyPr>
          <a:lstStyle/>
          <a:p>
            <a:pPr algn="just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chcemy, aby nasza dieta była zdrowa i dostarczała nam nie zbędnych składników, musimy zadbać, by w codziennym jadłospisie znalazły się produkty z pięciu grup spożywczych. Całe szczęście temat zdrowego odżywiania stał się bardzo powszechny. Zdrowe odżywianie jest jednym z nowych trendów, jakie zaobserwować można na rynku.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99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2635" y="41641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Węglowodany</a:t>
            </a:r>
            <a:r>
              <a:rPr lang="pl-PL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784" y="1352283"/>
            <a:ext cx="7616661" cy="4470139"/>
          </a:xfrm>
        </p:spPr>
        <p:txBody>
          <a:bodyPr>
            <a:normAutofit/>
          </a:bodyPr>
          <a:lstStyle/>
          <a:p>
            <a:pPr algn="just"/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przede wszystkim produkty zbożowe, ryż, ziemniaki.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Dostarczają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bardzo dużo energii, a zawarty w nich błonnik daje uczucie sytości, przyspiesza przemianę materii. Organizm otrzyma należytą porcję węglowodanów, jeśli w ciągu dnia zjemy w sumie 5-6 kromek ciemnego pieczywa, 5 średnich ziemniaków i 3 łyżki mąki, kaszy lub makaronu.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14" y="480745"/>
            <a:ext cx="2628900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489" y="2576195"/>
            <a:ext cx="2535925" cy="169445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77" y="489849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20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3999" y="171718"/>
            <a:ext cx="8596668" cy="1320800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Warzywa i owoce</a:t>
            </a:r>
            <a:r>
              <a:rPr lang="pl-PL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9854" y="1210614"/>
            <a:ext cx="5628067" cy="5647385"/>
          </a:xfrm>
        </p:spPr>
        <p:txBody>
          <a:bodyPr>
            <a:normAutofit/>
          </a:bodyPr>
          <a:lstStyle/>
          <a:p>
            <a:pPr algn="just"/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 czerpie z nich bardzo potrzebną mu porcję witamin, składników mineralnych, błonnika a także inne substancje, które są istotne dla zdrowia. Powinno się ich zjeść ok. 500 g dziennie. W połowie powinny być surowe. Przy ustalaniu menu należy pamiętać, że najzdrowsze są selery, marchew, szpinak, pomidory i ogórki. Owoce natomiast powinno się jeść zamiast słodyczy.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86" y="1492518"/>
            <a:ext cx="374491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029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694</Words>
  <Application>Microsoft Office PowerPoint</Application>
  <PresentationFormat>Panoramiczny</PresentationFormat>
  <Paragraphs>43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Trebuchet MS</vt:lpstr>
      <vt:lpstr>Wingdings</vt:lpstr>
      <vt:lpstr>Wingdings 3</vt:lpstr>
      <vt:lpstr>Faseta</vt:lpstr>
      <vt:lpstr>W zdrowym ciele zdrowy duch</vt:lpstr>
      <vt:lpstr>Zdrowy tryb życia...</vt:lpstr>
      <vt:lpstr>Co robić aby zdrowo żyć?</vt:lpstr>
      <vt:lpstr>ZAPAMIĘTAJ!!!</vt:lpstr>
      <vt:lpstr>Bądź aktywistą na co dzień!;)</vt:lpstr>
      <vt:lpstr>Jak wygląda plan zdrowego żywienia? </vt:lpstr>
      <vt:lpstr>Zdrowe odżywianie </vt:lpstr>
      <vt:lpstr>Węglowodany </vt:lpstr>
      <vt:lpstr>Warzywa i owoce </vt:lpstr>
      <vt:lpstr>Produkty mleczne </vt:lpstr>
      <vt:lpstr>Tłuszcze </vt:lpstr>
      <vt:lpstr>Mięso, ryby, jaja </vt:lpstr>
      <vt:lpstr>EFEKT JOJO</vt:lpstr>
      <vt:lpstr>Konsekwencje głodzenia się – anoreksja </vt:lpstr>
      <vt:lpstr>Prezentacja programu PowerPoint</vt:lpstr>
      <vt:lpstr>DROGIE DZIEWCZYNY!</vt:lpstr>
      <vt:lpstr>DZIĘKUJĘ ZA UWAGĘ! 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zdrowym ciele zdrowy duch</dc:title>
  <dc:creator>Ja</dc:creator>
  <cp:lastModifiedBy>Ja</cp:lastModifiedBy>
  <cp:revision>10</cp:revision>
  <dcterms:created xsi:type="dcterms:W3CDTF">2017-09-18T15:37:15Z</dcterms:created>
  <dcterms:modified xsi:type="dcterms:W3CDTF">2018-11-20T20:24:04Z</dcterms:modified>
</cp:coreProperties>
</file>