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2" r:id="rId5"/>
    <p:sldId id="258" r:id="rId6"/>
    <p:sldId id="259" r:id="rId7"/>
    <p:sldId id="261" r:id="rId8"/>
    <p:sldId id="260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CE332F-541F-4006-A875-6DEABC48686F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762FAC-F308-4A24-B88A-D936B1C08E9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6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B22B6F-8D51-4506-993D-B51D97A28B16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44446-F4EB-4200-ADB5-1D428EFA71C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A966B0-5E44-407A-9A4D-FC167FAD8945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9BDD99-DA7B-474B-B769-7A77AECBA7A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9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532438-6A14-42F4-AC36-815BBECF178F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9CC6B5-74B6-485F-8158-955A0F63BC6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4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3635C-A050-4D6B-9A42-5387E941B80D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DEC45F-335D-47E4-82B8-1FCAD8EB43C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2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F3E0A4-4837-4503-A5EC-061465311A78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B4959-631D-418C-8B81-D4570E78676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6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EF821-BA21-42EA-924A-80B4BF574B4B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207141-E21E-474F-A640-E532EC8F85C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0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C1AEF8-BD28-491E-8AB4-A724AFB73ECB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40366-17DB-4D9D-971D-38C575AC1E6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5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69BAB-AEA8-43FB-AD67-3C195877C6C5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344E7-E469-4E72-8B33-7454435FEB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9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5C50CB-80E9-4086-9D89-49DFAE4822AC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D6C3A0-093D-4DA1-939A-D4CA5D0E261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C50BE7-F64B-4C64-9980-9E19383CEA64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808A0-1DA7-45CC-BE91-F54F570687D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7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74B0554-6579-4A66-84C3-0711B9A2EAFD}" type="datetime1">
              <a:rPr lang="pl-PL"/>
              <a:pPr lvl="0"/>
              <a:t>2019-02-13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D9450C6-6C3B-47E2-9F18-9C267BDB83B3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" y="135789"/>
            <a:ext cx="12137571" cy="67222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rostokąt 3"/>
          <p:cNvSpPr/>
          <p:nvPr/>
        </p:nvSpPr>
        <p:spPr>
          <a:xfrm>
            <a:off x="-457200" y="507162"/>
            <a:ext cx="9826800" cy="25853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Calibri"/>
                <a:ea typeface=""/>
                <a:cs typeface=""/>
              </a:rPr>
              <a:t>WARSZTATY KULINARNE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Calibri"/>
                <a:ea typeface=""/>
                <a:cs typeface=""/>
              </a:rPr>
              <a:t> W PIZZERI „DOMINIUM”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Calibri"/>
                <a:ea typeface=""/>
                <a:cs typeface=""/>
              </a:rPr>
              <a:t>GRUPA OA</a:t>
            </a:r>
          </a:p>
        </p:txBody>
      </p:sp>
      <p:pic>
        <p:nvPicPr>
          <p:cNvPr id="2054" name="Picture 6" descr="Znalezione obrazy dla zapytania pizza do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9" y="3463854"/>
            <a:ext cx="24860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/>
          <p:cNvSpPr txBox="1">
            <a:spLocks noGrp="1"/>
          </p:cNvSpPr>
          <p:nvPr>
            <p:ph type="subTitle" idx="1"/>
          </p:nvPr>
        </p:nvSpPr>
        <p:spPr>
          <a:xfrm>
            <a:off x="532263" y="423080"/>
            <a:ext cx="9489561" cy="546565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 lutego 2019 roku Grupa 0a wybrała się na warsztaty kulinarne, które odbyły się w  Pizzerii Dominium.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Dzieci poznały historię „Margarity” i dowiedziały się z jakiego kraju pochodzi, jak powstaje pizza i jakich składników  można użyć do jej przyrządzenia. Zapoznały się również z zawodem kucharza. 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Podczas warsztatów dzieci same układały składniki na cieście rozwijając pasję gotowania.  </a:t>
            </a:r>
          </a:p>
          <a:p>
            <a:r>
              <a:rPr lang="pl-PL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Pizze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były smaczne, a dzieci bardzo szczęśliwe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pl-PL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 zakończenie dzieci dostały dyplom ukończenia kursu małego kucharza. </a:t>
            </a:r>
          </a:p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był wspaniały dzień. Wszyscy świetnie się bawili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Znalezione obrazy dla zapytania pizza domi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56" y="3860812"/>
            <a:ext cx="2371344" cy="26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" y="88559"/>
            <a:ext cx="3352803" cy="4572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712" y="88559"/>
            <a:ext cx="3352803" cy="4572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382" y="88559"/>
            <a:ext cx="5384801" cy="4572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rostokąt 4"/>
          <p:cNvSpPr/>
          <p:nvPr/>
        </p:nvSpPr>
        <p:spPr>
          <a:xfrm>
            <a:off x="2756074" y="5002965"/>
            <a:ext cx="498168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5400" b="1" i="0" u="none" strike="noStrike" kern="1200" cap="none" spc="0" baseline="0">
                <a:solidFill>
                  <a:srgbClr val="4472C4"/>
                </a:solidFill>
                <a:effectLst>
                  <a:outerShdw dist="38096" dir="2700000">
                    <a:srgbClr val="8FAADC"/>
                  </a:outerShdw>
                </a:effectLst>
                <a:uFillTx/>
                <a:latin typeface="Calibri"/>
                <a:ea typeface=""/>
                <a:cs typeface=""/>
              </a:rPr>
              <a:t>Trochę historii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2" y="0"/>
            <a:ext cx="8868226" cy="6651171"/>
          </a:xfrm>
          <a:prstGeom prst="rect">
            <a:avLst/>
          </a:prstGeom>
          <a:noFill/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6771" cy="4302581"/>
          </a:xfrm>
          <a:prstGeom prst="rect">
            <a:avLst/>
          </a:prstGeom>
          <a:noFill/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3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168" y="0"/>
            <a:ext cx="3526968" cy="457200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  <p:pic>
        <p:nvPicPr>
          <p:cNvPr id="4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771" y="0"/>
            <a:ext cx="2819396" cy="4302581"/>
          </a:xfrm>
          <a:prstGeom prst="rect">
            <a:avLst/>
          </a:prstGeom>
          <a:noFill/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13">
            <a:off x="3910865" y="3159760"/>
            <a:ext cx="3129277" cy="4267203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  <p:pic>
        <p:nvPicPr>
          <p:cNvPr id="6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022" y="4302581"/>
            <a:ext cx="2300630" cy="25554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9653" y="4767260"/>
            <a:ext cx="1962146" cy="18954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2803" cy="4572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62" y="2286000"/>
            <a:ext cx="3352803" cy="4572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4">
            <a:off x="494937" y="3640912"/>
            <a:ext cx="2722150" cy="37120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342" y="-68022"/>
            <a:ext cx="3058887" cy="41712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156" y="3472543"/>
            <a:ext cx="2482669" cy="33854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633" y="0"/>
            <a:ext cx="3350160" cy="25126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790"/>
            <a:ext cx="6839830" cy="5131868"/>
          </a:xfrm>
          <a:prstGeom prst="rect">
            <a:avLst/>
          </a:prstGeom>
          <a:noFill/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459" y="0"/>
            <a:ext cx="5378537" cy="4033903"/>
          </a:xfrm>
          <a:prstGeom prst="rect">
            <a:avLst/>
          </a:prstGeom>
          <a:noFill/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140" y="4201887"/>
            <a:ext cx="2656112" cy="26561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374" y="114894"/>
            <a:ext cx="4757056" cy="6486899"/>
          </a:xfrm>
          <a:prstGeom prst="rect">
            <a:avLst/>
          </a:prstGeom>
          <a:noFill/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87" y="114894"/>
            <a:ext cx="4158490" cy="6455426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18450"/>
            <a:ext cx="9180576" cy="6377940"/>
          </a:xfrm>
          <a:prstGeom prst="round2DiagRect">
            <a:avLst>
              <a:gd name="adj1" fmla="val 16667"/>
              <a:gd name="adj2" fmla="val 213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8091289" y="6073170"/>
            <a:ext cx="38812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Przygotowała: Lidia </a:t>
            </a:r>
            <a:r>
              <a:rPr lang="pl-PL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pl-PL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rent</a:t>
            </a:r>
            <a:endParaRPr lang="pl-P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110</Words>
  <Application>Microsoft Office PowerPoint</Application>
  <PresentationFormat>Panoramiczny</PresentationFormat>
  <Paragraphs>11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Lidia Arent</dc:creator>
  <cp:lastModifiedBy>Milena Maliszewska</cp:lastModifiedBy>
  <cp:revision>5</cp:revision>
  <dcterms:created xsi:type="dcterms:W3CDTF">2019-02-13T09:55:10Z</dcterms:created>
  <dcterms:modified xsi:type="dcterms:W3CDTF">2019-02-13T13:02:43Z</dcterms:modified>
</cp:coreProperties>
</file>