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64" d="100"/>
          <a:sy n="64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0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18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35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3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3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93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30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19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35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90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9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90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1445" y="1743500"/>
            <a:ext cx="11503742" cy="218940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Wycieczka do pracowni czekolady Wedel</a:t>
            </a:r>
            <a:br>
              <a:rPr lang="pl-PL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pl-PL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07.03.2019</a:t>
            </a:r>
            <a:endParaRPr lang="pl-PL" sz="5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86" y="2222090"/>
            <a:ext cx="6181213" cy="463591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3"/>
            <a:ext cx="5873136" cy="44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6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1" y="0"/>
            <a:ext cx="9143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9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0"/>
            <a:ext cx="50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6" y="2374490"/>
            <a:ext cx="5978013" cy="448351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7845" cy="449088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163661" y="3244334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2F2F2F"/>
                </a:solidFill>
                <a:latin typeface="arial" panose="020B0604020202020204" pitchFamily="34" charset="0"/>
              </a:rPr>
              <a:t>(022) 487 12 11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2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0"/>
            <a:ext cx="50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075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</Words>
  <Application>Microsoft Office PowerPoint</Application>
  <PresentationFormat>Panoramiczny</PresentationFormat>
  <Paragraphs>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Motyw pakietu Office</vt:lpstr>
      <vt:lpstr>Wycieczka do pracowni czekolady Wedel 07.03.2019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Teatrzyk ,,Wyprawa do ZOO”</dc:title>
  <dc:creator>Beata Kołek</dc:creator>
  <cp:lastModifiedBy>Milena Maliszewska</cp:lastModifiedBy>
  <cp:revision>12</cp:revision>
  <dcterms:created xsi:type="dcterms:W3CDTF">2018-10-03T11:28:00Z</dcterms:created>
  <dcterms:modified xsi:type="dcterms:W3CDTF">2019-03-11T15:09:31Z</dcterms:modified>
</cp:coreProperties>
</file>