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 layout="1pic" frame="frameStyle7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33643B-D561-4EA3-A9C5-8F8E37AEE5B1}" type="datetimeFigureOut">
              <a:rPr lang="pl-PL" smtClean="0"/>
              <a:t>2018-11-05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A89C37-1533-4CF3-886A-FC9798F02AE1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Bookman Old Style" pitchFamily="18" charset="0"/>
              </a:rPr>
              <a:t>Konkurs Plastyczny „Wesoły delfinek”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20744"/>
          </a:xfrm>
        </p:spPr>
        <p:txBody>
          <a:bodyPr>
            <a:normAutofit fontScale="92500" lnSpcReduction="20000"/>
          </a:bodyPr>
          <a:lstStyle/>
          <a:p>
            <a:pPr algn="ctr"/>
            <a:endParaRPr lang="pl-PL" dirty="0" smtClean="0"/>
          </a:p>
          <a:p>
            <a:pPr algn="ctr"/>
            <a:r>
              <a:rPr lang="pl-PL" dirty="0" smtClean="0">
                <a:latin typeface="Bookman Old Style" pitchFamily="18" charset="0"/>
              </a:rPr>
              <a:t>W październiku wszystkie dzieci z grupy delfinków wykonały wspólnie z rodzicami prace plastyczne, których głównym bohaterem był delfinek, czyli nazwa naszej grupy 3 – latków. </a:t>
            </a:r>
          </a:p>
          <a:p>
            <a:pPr algn="ctr"/>
            <a:r>
              <a:rPr lang="pl-PL" dirty="0" smtClean="0">
                <a:latin typeface="Bookman Old Style" pitchFamily="18" charset="0"/>
              </a:rPr>
              <a:t>Wszystkie prace były piękne, oryginalne i każda zdobyła I miejsce! </a:t>
            </a:r>
          </a:p>
          <a:p>
            <a:pPr algn="ctr"/>
            <a:r>
              <a:rPr lang="pl-PL" dirty="0" smtClean="0">
                <a:latin typeface="Bookman Old Style" pitchFamily="18" charset="0"/>
              </a:rPr>
              <a:t>Brawo delfinki!!!</a:t>
            </a:r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005_1021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1052736"/>
            <a:ext cx="41148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20181005_10212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716016" y="1052736"/>
            <a:ext cx="41148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017_1516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99592" y="692696"/>
            <a:ext cx="73152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017_1516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017_1516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017_1517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017_1517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017_1517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6525344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Kamila Pasternak - Opalko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53</Words>
  <Application>Microsoft Office PowerPoint</Application>
  <PresentationFormat>Pokaz na ekranie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Bookman Old Style</vt:lpstr>
      <vt:lpstr>Calibri</vt:lpstr>
      <vt:lpstr>Constantia</vt:lpstr>
      <vt:lpstr>Wingdings 2</vt:lpstr>
      <vt:lpstr>Flow</vt:lpstr>
      <vt:lpstr>Konkurs Plastyczny „Wesoły delfinek”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Plastyczny „Wesoły delfinek”</dc:title>
  <dc:creator>Kamila Pasternak</dc:creator>
  <cp:lastModifiedBy>Milena Maliszewska</cp:lastModifiedBy>
  <cp:revision>2</cp:revision>
  <dcterms:created xsi:type="dcterms:W3CDTF">2018-11-03T20:52:16Z</dcterms:created>
  <dcterms:modified xsi:type="dcterms:W3CDTF">2018-11-05T11:37:04Z</dcterms:modified>
</cp:coreProperties>
</file>