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photoAlbum layout="2pic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31D-C854-4887-94A1-B2F4AA0C658D}" type="datetimeFigureOut">
              <a:rPr lang="pl-PL" smtClean="0"/>
              <a:t>2018-12-11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05D-C939-4188-A7E3-2E60405F9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25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31D-C854-4887-94A1-B2F4AA0C658D}" type="datetimeFigureOut">
              <a:rPr lang="pl-PL" smtClean="0"/>
              <a:t>2018-12-11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05D-C939-4188-A7E3-2E60405F9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38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31D-C854-4887-94A1-B2F4AA0C658D}" type="datetimeFigureOut">
              <a:rPr lang="pl-PL" smtClean="0"/>
              <a:t>2018-12-11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05D-C939-4188-A7E3-2E60405F9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25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31D-C854-4887-94A1-B2F4AA0C658D}" type="datetimeFigureOut">
              <a:rPr lang="pl-PL" smtClean="0"/>
              <a:t>2018-12-11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05D-C939-4188-A7E3-2E60405F9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96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31D-C854-4887-94A1-B2F4AA0C658D}" type="datetimeFigureOut">
              <a:rPr lang="pl-PL" smtClean="0"/>
              <a:t>2018-12-11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05D-C939-4188-A7E3-2E60405F9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893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31D-C854-4887-94A1-B2F4AA0C658D}" type="datetimeFigureOut">
              <a:rPr lang="pl-PL" smtClean="0"/>
              <a:t>2018-12-11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05D-C939-4188-A7E3-2E60405F9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495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31D-C854-4887-94A1-B2F4AA0C658D}" type="datetimeFigureOut">
              <a:rPr lang="pl-PL" smtClean="0"/>
              <a:t>2018-12-11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05D-C939-4188-A7E3-2E60405F9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03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31D-C854-4887-94A1-B2F4AA0C658D}" type="datetimeFigureOut">
              <a:rPr lang="pl-PL" smtClean="0"/>
              <a:t>2018-12-11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05D-C939-4188-A7E3-2E60405F9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073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31D-C854-4887-94A1-B2F4AA0C658D}" type="datetimeFigureOut">
              <a:rPr lang="pl-PL" smtClean="0"/>
              <a:t>2018-12-11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05D-C939-4188-A7E3-2E60405F9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61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31D-C854-4887-94A1-B2F4AA0C658D}" type="datetimeFigureOut">
              <a:rPr lang="pl-PL" smtClean="0"/>
              <a:t>2018-12-11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05D-C939-4188-A7E3-2E60405F9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350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31D-C854-4887-94A1-B2F4AA0C658D}" type="datetimeFigureOut">
              <a:rPr lang="pl-PL" smtClean="0"/>
              <a:t>2018-12-11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005D-C939-4188-A7E3-2E60405F9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27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6E31D-C854-4887-94A1-B2F4AA0C658D}" type="datetimeFigureOut">
              <a:rPr lang="pl-PL" smtClean="0"/>
              <a:t>2018-12-11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005D-C939-4188-A7E3-2E60405F9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5638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348464" cy="5904656"/>
          </a:xfrm>
        </p:spPr>
        <p:txBody>
          <a:bodyPr>
            <a:normAutofit/>
          </a:bodyPr>
          <a:lstStyle/>
          <a:p>
            <a:r>
              <a:rPr lang="pl-PL" sz="3500" b="1" dirty="0" smtClean="0"/>
              <a:t>WYCIECZKA DO CENTRUM NAUKI KOPERNIK</a:t>
            </a:r>
            <a:br>
              <a:rPr lang="pl-PL" sz="3500" b="1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500" dirty="0" smtClean="0"/>
              <a:t>29 listopada „Gwiazdki” wybrały </a:t>
            </a:r>
            <a:r>
              <a:rPr lang="pl-PL" sz="2500" dirty="0"/>
              <a:t>się na wycieczkę do Centrum Nauki Kopernik. Naszym celem było poznanie tego pełnego ciekawych eksponatów </a:t>
            </a:r>
            <a:r>
              <a:rPr lang="pl-PL" sz="2500" dirty="0" smtClean="0"/>
              <a:t>i </a:t>
            </a:r>
            <a:r>
              <a:rPr lang="pl-PL" sz="2500" dirty="0"/>
              <a:t>doświadczeń miejsca. </a:t>
            </a:r>
            <a:r>
              <a:rPr lang="pl-PL" sz="2500" dirty="0" smtClean="0"/>
              <a:t/>
            </a:r>
            <a:br>
              <a:rPr lang="pl-PL" sz="2500" dirty="0" smtClean="0"/>
            </a:br>
            <a:r>
              <a:rPr lang="pl-PL" sz="2500" dirty="0" smtClean="0"/>
              <a:t/>
            </a:r>
            <a:br>
              <a:rPr lang="pl-PL" sz="2500" dirty="0" smtClean="0"/>
            </a:br>
            <a:r>
              <a:rPr lang="pl-PL" sz="2500" dirty="0"/>
              <a:t>Największą naszą uwagę skupiła ściana baniek mydlanych </a:t>
            </a:r>
            <a:r>
              <a:rPr lang="pl-PL" sz="2500" dirty="0" smtClean="0"/>
              <a:t/>
            </a:r>
            <a:br>
              <a:rPr lang="pl-PL" sz="2500" dirty="0" smtClean="0"/>
            </a:br>
            <a:r>
              <a:rPr lang="pl-PL" sz="2500" dirty="0" smtClean="0"/>
              <a:t>i </a:t>
            </a:r>
            <a:r>
              <a:rPr lang="pl-PL" sz="2500" dirty="0"/>
              <a:t>oczywiście Galeria </a:t>
            </a:r>
            <a:r>
              <a:rPr lang="pl-PL" sz="2500" dirty="0" smtClean="0"/>
              <a:t>Bzzz </a:t>
            </a:r>
            <a:r>
              <a:rPr lang="pl-PL" sz="2500" dirty="0"/>
              <a:t>- główny cel naszej wycieczki. Mogliśmy bez ograniczeń doświadczyć tego, co można spotkać na łące. </a:t>
            </a:r>
            <a:r>
              <a:rPr lang="pl-PL" sz="2500" dirty="0" smtClean="0"/>
              <a:t/>
            </a:r>
            <a:br>
              <a:rPr lang="pl-PL" sz="2500" dirty="0" smtClean="0"/>
            </a:br>
            <a:r>
              <a:rPr lang="pl-PL" sz="2500" dirty="0" smtClean="0"/>
              <a:t>Uczestniczyliśmy w przedstawieniu „O Królewiczu Ferrycym </a:t>
            </a:r>
            <a:br>
              <a:rPr lang="pl-PL" sz="2500" dirty="0" smtClean="0"/>
            </a:br>
            <a:r>
              <a:rPr lang="pl-PL" sz="2500" dirty="0" smtClean="0"/>
              <a:t>i Królewnie Krystali” w  wykonaniu Teatru Robotycznego .</a:t>
            </a:r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3918231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5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6" y="620688"/>
            <a:ext cx="7757492" cy="5818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75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49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668311" cy="5751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2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5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250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16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5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250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93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5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251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63504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IMG_2552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688595"/>
            <a:ext cx="41148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7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5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253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40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5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254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02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5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9" y="34290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257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3068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IMG_2592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9" y="3645024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IMG_2565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01" y="3645024"/>
            <a:ext cx="41148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6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5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703668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24630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5</Words>
  <Application>Microsoft Office PowerPoint</Application>
  <PresentationFormat>Pokaz na ekranie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WYCIECZKA DO CENTRUM NAUKI KOPERNIK  29 listopada „Gwiazdki” wybrały się na wycieczkę do Centrum Nauki Kopernik. Naszym celem było poznanie tego pełnego ciekawych eksponatów i doświadczeń miejsca.   Największą naszą uwagę skupiła ściana baniek mydlanych  i oczywiście Galeria Bzzz - główny cel naszej wycieczki. Mogliśmy bez ograniczeń doświadczyć tego, co można spotkać na łące.  Uczestniczyliśmy w przedstawieniu „O Królewiczu Ferrycym  i Królewnie Krystali” w  wykonaniu Teatru Robotycznego 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DO CENTRUM NAUKI KOPERNIK  29 listopada „Gwiazdki” wybrały się na wycieczkę do Centrum Nauki Kopernik. Naszym celem było poznanie tego pełnego ciekawych eksponatów i doświadczeń miejsca.   Największą naszą uwagę skupiła ściana baniek mydlanych  i oczywiście Galeria Bzzz - główny cel naszej wycieczki. Mogliśmy bez ograniczeń doświadczyć tego, co można spotkać na łące.  Uczestniczyliśmy w przedstawieniu „O Królewiczu Ferrycym  i Królewnie Krystali” w  wykonaniu Teatru Robotycznego .</dc:title>
  <dc:creator>Milo</dc:creator>
  <cp:lastModifiedBy>Milo</cp:lastModifiedBy>
  <cp:revision>2</cp:revision>
  <dcterms:created xsi:type="dcterms:W3CDTF">2018-12-11T18:26:33Z</dcterms:created>
  <dcterms:modified xsi:type="dcterms:W3CDTF">2018-12-11T18:37:54Z</dcterms:modified>
</cp:coreProperties>
</file>