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58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30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281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41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717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07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027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1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21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62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91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22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56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08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31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05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1BD7F-0ED5-4F1D-9B89-5F1E4177C4EB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2D2D92-C35D-4C2B-8090-D63A8384F7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37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1818" y="291090"/>
            <a:ext cx="9144000" cy="2387600"/>
          </a:xfrm>
        </p:spPr>
        <p:txBody>
          <a:bodyPr/>
          <a:lstStyle/>
          <a:p>
            <a:r>
              <a:rPr lang="pl-PL" dirty="0" smtClean="0"/>
              <a:t>Wycieczka na bazarek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73" y="2868468"/>
            <a:ext cx="4146165" cy="39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8" y="573270"/>
            <a:ext cx="3265286" cy="5837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0" y="3556000"/>
            <a:ext cx="2962293" cy="285465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36825" y="1893454"/>
            <a:ext cx="5908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Włożyliśmy kamizelki i ruszyliśmy w drogę!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5" y="386017"/>
            <a:ext cx="3756984" cy="6178152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275229"/>
            <a:ext cx="3567546" cy="253295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181601" y="886691"/>
            <a:ext cx="4313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Na bazarku było dużo pachnących i kolorowych warzyw i owoców – wszystkie dokładnie obejrzeliśmy. </a:t>
            </a:r>
          </a:p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Zrobiliśmy też zakupy</a:t>
            </a:r>
            <a:endParaRPr lang="pl-P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83295"/>
            <a:ext cx="11619345" cy="65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03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06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05" y="163790"/>
            <a:ext cx="3489132" cy="5737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2876589" y="6125573"/>
            <a:ext cx="535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Zakupy zrobione, można wracać do przedszkola ;)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7" y="5172364"/>
            <a:ext cx="2274942" cy="16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337">
            <a:off x="556398" y="258617"/>
            <a:ext cx="2401142" cy="394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723">
            <a:off x="4726159" y="-48258"/>
            <a:ext cx="2069757" cy="340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01" y="2309092"/>
            <a:ext cx="2406759" cy="395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472097" y="4904509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 przedszkolu mogliśmy dotknąć, powąchać oraz co najważniejsze spróbować tego co wybraliśmy!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01" y="2528524"/>
            <a:ext cx="2346272" cy="18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51</Words>
  <Application>Microsoft Office PowerPoint</Application>
  <PresentationFormat>Panoramiczny</PresentationFormat>
  <Paragraphs>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Faseta</vt:lpstr>
      <vt:lpstr>Wycieczka na bazarek 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na bazarek </dc:title>
  <dc:creator>Joanna Dudkiewicz</dc:creator>
  <cp:lastModifiedBy>Milena Maliszewska</cp:lastModifiedBy>
  <cp:revision>3</cp:revision>
  <dcterms:created xsi:type="dcterms:W3CDTF">2018-10-15T11:08:39Z</dcterms:created>
  <dcterms:modified xsi:type="dcterms:W3CDTF">2018-10-16T06:09:19Z</dcterms:modified>
</cp:coreProperties>
</file>