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 layout="1pic" frame="frameStyle6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F9B52B-1F10-4CD0-9FF6-1243E3C87E70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158A0FA-95D4-4676-A742-62B293F02B0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Wycieczka na bazarek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owocowo - warzywny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Grupa Delfinki</a:t>
            </a:r>
            <a:endParaRPr lang="pl-PL" dirty="0"/>
          </a:p>
        </p:txBody>
      </p:sp>
      <p:pic>
        <p:nvPicPr>
          <p:cNvPr id="4" name="Picture 3" descr="still-life-3712776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52160" cy="3718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6525344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Kamila Pasternak - Opalko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</TotalTime>
  <Words>9</Words>
  <Application>Microsoft Office PowerPoint</Application>
  <PresentationFormat>Pokaz na ekranie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Bookman Old Style</vt:lpstr>
      <vt:lpstr>Consolas</vt:lpstr>
      <vt:lpstr>Corbel</vt:lpstr>
      <vt:lpstr>Wingdings</vt:lpstr>
      <vt:lpstr>Wingdings 2</vt:lpstr>
      <vt:lpstr>Wingdings 3</vt:lpstr>
      <vt:lpstr>Metro</vt:lpstr>
      <vt:lpstr>Wycieczka na bazarek owocowo - warzywny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na bazarek owocowo - warzywny</dc:title>
  <dc:creator>Kamila Pasternak</dc:creator>
  <cp:lastModifiedBy>Milena Maliszewska</cp:lastModifiedBy>
  <cp:revision>2</cp:revision>
  <dcterms:created xsi:type="dcterms:W3CDTF">2018-11-05T08:24:34Z</dcterms:created>
  <dcterms:modified xsi:type="dcterms:W3CDTF">2018-11-05T11:14:43Z</dcterms:modified>
</cp:coreProperties>
</file>