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97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22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2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59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9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63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11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08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65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73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1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2284-2C19-4E97-9151-0C83F612D95F}" type="datetimeFigureOut">
              <a:rPr lang="pl-PL" smtClean="0"/>
              <a:t>2019-02-27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08C2-895E-4AE1-B574-641C1A76F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66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14185" y="3049751"/>
            <a:ext cx="8473015" cy="1950617"/>
          </a:xfrm>
        </p:spPr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Występ świąteczny Misiów i warsztaty z rodzicami- dekorowanie pierniczków</a:t>
            </a:r>
            <a:endParaRPr lang="pl-PL" sz="6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57187" y="5548825"/>
            <a:ext cx="2930013" cy="1097781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18.12.2018r.</a:t>
            </a:r>
          </a:p>
          <a:p>
            <a:r>
              <a:rPr lang="pl-PL" sz="3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Grupa Misie</a:t>
            </a:r>
            <a:endParaRPr lang="pl-PL" sz="3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9004" y="378941"/>
            <a:ext cx="6954795" cy="5798022"/>
          </a:xfrm>
        </p:spPr>
        <p:txBody>
          <a:bodyPr>
            <a:normAutofit/>
          </a:bodyPr>
          <a:lstStyle/>
          <a:p>
            <a:r>
              <a:rPr lang="pl-PL" sz="35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18 grudnia w grupie Misie odbył się występ dzieci o tematyce Bożego Narodzenia.</a:t>
            </a:r>
          </a:p>
          <a:p>
            <a:r>
              <a:rPr lang="pl-PL" sz="35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Misiaczki </a:t>
            </a:r>
            <a:r>
              <a:rPr lang="pl-PL" sz="3500" dirty="0">
                <a:solidFill>
                  <a:srgbClr val="C00000"/>
                </a:solidFill>
                <a:latin typeface="Monotype Corsiva" panose="03010101010201010101" pitchFamily="66" charset="0"/>
              </a:rPr>
              <a:t>mówiły wierszyki, śpiewały, tańczyły.</a:t>
            </a:r>
            <a:br>
              <a:rPr lang="pl-PL" sz="35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pl-PL" sz="3500" dirty="0">
                <a:solidFill>
                  <a:srgbClr val="C00000"/>
                </a:solidFill>
                <a:latin typeface="Monotype Corsiva" panose="03010101010201010101" pitchFamily="66" charset="0"/>
              </a:rPr>
              <a:t>I jak zawsze świetnie sobie poradziły </a:t>
            </a:r>
            <a:r>
              <a:rPr lang="pl-PL" sz="3500" dirty="0" smtClean="0">
                <a:solidFill>
                  <a:srgbClr val="C00000"/>
                </a:solidFill>
                <a:latin typeface="Monotype Corsiva" panose="03010101010201010101" pitchFamily="66" charset="0"/>
                <a:sym typeface="Wingdings" panose="05000000000000000000" pitchFamily="2" charset="2"/>
              </a:rPr>
              <a:t></a:t>
            </a:r>
            <a:endParaRPr lang="pl-PL" sz="3500" dirty="0">
              <a:solidFill>
                <a:srgbClr val="C00000"/>
              </a:solidFill>
              <a:latin typeface="Monotype Corsiva" panose="03010101010201010101" pitchFamily="66" charset="0"/>
              <a:sym typeface="Wingdings" panose="05000000000000000000" pitchFamily="2" charset="2"/>
            </a:endParaRPr>
          </a:p>
          <a:p>
            <a:r>
              <a:rPr lang="pl-PL" sz="3500" dirty="0" smtClean="0">
                <a:solidFill>
                  <a:srgbClr val="C00000"/>
                </a:solidFill>
                <a:latin typeface="Monotype Corsiva" panose="03010101010201010101" pitchFamily="66" charset="0"/>
                <a:sym typeface="Wingdings" panose="05000000000000000000" pitchFamily="2" charset="2"/>
              </a:rPr>
              <a:t>Po zakończeniu występu i wspólnym śpiewaniu kolęd, dzieci wraz z naszymi gośćmi (rodzicami, dziadkami i rodzeństwem) dekorowali wcześniej upieczone pierniczki. </a:t>
            </a:r>
            <a:endParaRPr lang="pl-PL" sz="35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65" y="546992"/>
            <a:ext cx="7857744" cy="589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9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92" y="329184"/>
            <a:ext cx="8831863" cy="607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1" y="1026599"/>
            <a:ext cx="6076663" cy="4558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00" y="65903"/>
            <a:ext cx="5145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00" y="0"/>
            <a:ext cx="4962252" cy="66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35</Words>
  <Application>Microsoft Office PowerPoint</Application>
  <PresentationFormat>Panoramiczny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Monotype Corsiva</vt:lpstr>
      <vt:lpstr>Wingdings</vt:lpstr>
      <vt:lpstr>Motyw pakietu Office</vt:lpstr>
      <vt:lpstr>Występ świąteczny Misiów i warsztaty z rodzicami- dekorowanie pierniczków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Występ świąteczny Misiów i warsztaty z rodzicami- dekorowanie pierniczków</dc:title>
  <dc:creator>Magdalena Adrian</dc:creator>
  <cp:lastModifiedBy>Milena Maliszewska</cp:lastModifiedBy>
  <cp:revision>4</cp:revision>
  <dcterms:created xsi:type="dcterms:W3CDTF">2019-02-13T05:55:56Z</dcterms:created>
  <dcterms:modified xsi:type="dcterms:W3CDTF">2019-02-27T14:15:55Z</dcterms:modified>
</cp:coreProperties>
</file>