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7" r:id="rId4"/>
    <p:sldId id="270" r:id="rId5"/>
    <p:sldId id="275" r:id="rId6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1-AFA3-4242-B361-A4B49AF9B036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7DC-FC3D-4BDC-B58B-F6CDFB55A8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39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1-AFA3-4242-B361-A4B49AF9B036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7DC-FC3D-4BDC-B58B-F6CDFB55A8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61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1-AFA3-4242-B361-A4B49AF9B036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7DC-FC3D-4BDC-B58B-F6CDFB55A8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21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1-AFA3-4242-B361-A4B49AF9B036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7DC-FC3D-4BDC-B58B-F6CDFB55A8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21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1-AFA3-4242-B361-A4B49AF9B036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7DC-FC3D-4BDC-B58B-F6CDFB55A8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92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1-AFA3-4242-B361-A4B49AF9B036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7DC-FC3D-4BDC-B58B-F6CDFB55A8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89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1-AFA3-4242-B361-A4B49AF9B036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7DC-FC3D-4BDC-B58B-F6CDFB55A8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09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1-AFA3-4242-B361-A4B49AF9B036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7DC-FC3D-4BDC-B58B-F6CDFB55A8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1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1-AFA3-4242-B361-A4B49AF9B036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7DC-FC3D-4BDC-B58B-F6CDFB55A8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1-AFA3-4242-B361-A4B49AF9B036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7DC-FC3D-4BDC-B58B-F6CDFB55A8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69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1-AFA3-4242-B361-A4B49AF9B036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37DC-FC3D-4BDC-B58B-F6CDFB55A8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57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15CD1-AFA3-4242-B361-A4B49AF9B036}" type="datetimeFigureOut">
              <a:rPr lang="pl-PL" smtClean="0"/>
              <a:t>2019-02-26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D37DC-FC3D-4BDC-B58B-F6CDFB55A8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1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4632" cy="122413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XX </a:t>
            </a:r>
            <a:r>
              <a:rPr lang="pl-PL" dirty="0" err="1" smtClean="0"/>
              <a:t>Bemowska</a:t>
            </a:r>
            <a:r>
              <a:rPr lang="pl-PL" dirty="0" smtClean="0"/>
              <a:t> Spartakiada Przedszkolaków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24936" cy="5112568"/>
          </a:xfrm>
        </p:spPr>
        <p:txBody>
          <a:bodyPr>
            <a:noAutofit/>
          </a:bodyPr>
          <a:lstStyle/>
          <a:p>
            <a:r>
              <a:rPr lang="pl-PL" sz="3000" dirty="0"/>
              <a:t>W dniu </a:t>
            </a:r>
            <a:r>
              <a:rPr lang="pl-PL" sz="3000" dirty="0" smtClean="0"/>
              <a:t>18 grudnia grupa </a:t>
            </a:r>
            <a:r>
              <a:rPr lang="pl-PL" sz="3000" dirty="0"/>
              <a:t>sportowców z </a:t>
            </a:r>
            <a:r>
              <a:rPr lang="pl-PL" sz="3000" dirty="0" smtClean="0"/>
              <a:t>naszego przedszkola</a:t>
            </a:r>
            <a:r>
              <a:rPr lang="pl-PL" sz="3000" dirty="0"/>
              <a:t> </a:t>
            </a:r>
            <a:r>
              <a:rPr lang="pl-PL" sz="3000" dirty="0" smtClean="0"/>
              <a:t> stawiła </a:t>
            </a:r>
            <a:r>
              <a:rPr lang="pl-PL" sz="3000" dirty="0"/>
              <a:t>się w hali sportowej na Obrońców </a:t>
            </a:r>
            <a:r>
              <a:rPr lang="pl-PL" sz="3000" dirty="0" smtClean="0"/>
              <a:t>Tobruku w </a:t>
            </a:r>
            <a:r>
              <a:rPr lang="pl-PL" sz="3000" dirty="0"/>
              <a:t>celu </a:t>
            </a:r>
            <a:r>
              <a:rPr lang="pl-PL" sz="3000" dirty="0" smtClean="0"/>
              <a:t>reprezentowania </a:t>
            </a:r>
            <a:r>
              <a:rPr lang="pl-PL" sz="3000" dirty="0"/>
              <a:t>placówki na </a:t>
            </a:r>
            <a:r>
              <a:rPr lang="pl-PL" sz="3000" dirty="0" err="1" smtClean="0"/>
              <a:t>Bemowskiej</a:t>
            </a:r>
            <a:r>
              <a:rPr lang="pl-PL" sz="3000" dirty="0" smtClean="0"/>
              <a:t> </a:t>
            </a:r>
            <a:r>
              <a:rPr lang="pl-PL" sz="3000" dirty="0"/>
              <a:t>Spartakiadzie Przedszkolaków</a:t>
            </a:r>
            <a:r>
              <a:rPr lang="pl-PL" sz="3000" dirty="0" smtClean="0"/>
              <a:t>.</a:t>
            </a:r>
          </a:p>
          <a:p>
            <a:r>
              <a:rPr lang="pl-PL" sz="3000" dirty="0"/>
              <a:t>Wszyscy wiedzieli, że nie tylko będą się dzisiaj </a:t>
            </a:r>
            <a:r>
              <a:rPr lang="pl-PL" sz="3000" dirty="0" smtClean="0"/>
              <a:t>bawili, ale </a:t>
            </a:r>
            <a:r>
              <a:rPr lang="pl-PL" sz="3000" dirty="0"/>
              <a:t>również walczyli o medale, puchary i oklaski swoich </a:t>
            </a:r>
            <a:r>
              <a:rPr lang="pl-PL" sz="3000" dirty="0" smtClean="0"/>
              <a:t>kibiców.</a:t>
            </a:r>
          </a:p>
          <a:p>
            <a:r>
              <a:rPr lang="pl-PL" sz="3000" dirty="0"/>
              <a:t>Wszyscy byli uśmiechnięci, ale również zwarci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i </a:t>
            </a:r>
            <a:r>
              <a:rPr lang="pl-PL" sz="3000" dirty="0"/>
              <a:t>gotowi </a:t>
            </a:r>
            <a:r>
              <a:rPr lang="pl-PL" sz="3000" dirty="0" smtClean="0"/>
              <a:t>do </a:t>
            </a:r>
            <a:r>
              <a:rPr lang="pl-PL" sz="3000" dirty="0"/>
              <a:t>pokonywania swoich słabości </a:t>
            </a: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i </a:t>
            </a:r>
            <a:r>
              <a:rPr lang="pl-PL" sz="3000" dirty="0"/>
              <a:t>pokazywania sportowego </a:t>
            </a:r>
            <a:r>
              <a:rPr lang="pl-PL" sz="3000" dirty="0" smtClean="0"/>
              <a:t>talentu.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65270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8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36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8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6" y="764704"/>
            <a:ext cx="3867894" cy="515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IMG_286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46836"/>
            <a:ext cx="3867894" cy="515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8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8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37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8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550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</Words>
  <Application>Microsoft Office PowerPoint</Application>
  <PresentationFormat>Pokaz na ekranie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XX Bemowska Spartakiada Przedszkolaków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 Bemowska Spartakiada Przedszkolaków</dc:title>
  <dc:creator>Milo</dc:creator>
  <cp:lastModifiedBy>Milo</cp:lastModifiedBy>
  <cp:revision>3</cp:revision>
  <dcterms:created xsi:type="dcterms:W3CDTF">2019-02-26T21:17:52Z</dcterms:created>
  <dcterms:modified xsi:type="dcterms:W3CDTF">2019-02-26T21:31:27Z</dcterms:modified>
</cp:coreProperties>
</file>