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7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06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8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5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24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4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24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2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06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12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41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196F-36AF-488E-97B5-7B9060BF8ECA}" type="datetimeFigureOut">
              <a:rPr lang="pl-PL" smtClean="0"/>
              <a:t>2019-01-02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2075-CA2A-4DD4-AEE3-AC87E5BBBB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8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3527311"/>
            <a:ext cx="3295650" cy="31674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" y="284813"/>
            <a:ext cx="4018535" cy="451203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01981" y="1034321"/>
            <a:ext cx="63108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Zimowe szaleństwo </a:t>
            </a:r>
          </a:p>
          <a:p>
            <a:r>
              <a:rPr lang="pl-PL" sz="3600" dirty="0" smtClean="0">
                <a:sym typeface="Wingdings" panose="05000000000000000000" pitchFamily="2" charset="2"/>
              </a:rPr>
              <a:t>Gdy spadł śnieg udało nam się wyjść na sanki, ulepić bałwana i zrobić orły/aniołki na śniegu.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23635" y="4273632"/>
            <a:ext cx="454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Antek dziękujemy za sanki!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583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56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1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48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9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41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34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3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8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3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14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41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69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Office PowerPoint</Application>
  <PresentationFormat>Panoramiczny</PresentationFormat>
  <Paragraphs>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Dudkiewicz</dc:creator>
  <cp:lastModifiedBy>Milena Maliszewska</cp:lastModifiedBy>
  <cp:revision>2</cp:revision>
  <dcterms:created xsi:type="dcterms:W3CDTF">2019-01-02T09:43:08Z</dcterms:created>
  <dcterms:modified xsi:type="dcterms:W3CDTF">2019-01-02T12:48:57Z</dcterms:modified>
</cp:coreProperties>
</file>